
<file path=[Content_Types].xml><?xml version="1.0" encoding="utf-8"?>
<Types xmlns="http://schemas.openxmlformats.org/package/2006/content-types">
  <Default Extension="xlsx" ContentType="application/vnd.openxmlformats-officedocument.spreadsheetml.sheet"/>
  <Default Extension="png" ContentType="image/png"/>
  <Default Extension="jpeg" ContentType="image/jpeg"/>
  <Default Extension="JPG" ContentType="image/.jp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charts/chart4.xml" ContentType="application/vnd.openxmlformats-officedocument.drawingml.chart+xml"/>
  <Override PartName="/ppt/charts/chart5.xml" ContentType="application/vnd.openxmlformats-officedocument.drawingml.chart+xml"/>
  <Override PartName="/ppt/charts/chart6.xml" ContentType="application/vnd.openxmlformats-officedocument.drawingml.chart+xml"/>
  <Override PartName="/ppt/charts/chart7.xml" ContentType="application/vnd.openxmlformats-officedocument.drawingml.chart+xml"/>
  <Override PartName="/ppt/charts/chart8.xml" ContentType="application/vnd.openxmlformats-officedocument.drawingml.chart+xml"/>
  <Override PartName="/ppt/charts/colors1.xml" ContentType="application/vnd.ms-office.chartcolorstyle+xml"/>
  <Override PartName="/ppt/charts/colors2.xml" ContentType="application/vnd.ms-office.chartcolorstyle+xml"/>
  <Override PartName="/ppt/charts/colors3.xml" ContentType="application/vnd.ms-office.chartcolorstyle+xml"/>
  <Override PartName="/ppt/charts/colors4.xml" ContentType="application/vnd.ms-office.chartcolorstyle+xml"/>
  <Override PartName="/ppt/charts/colors5.xml" ContentType="application/vnd.ms-office.chartcolorstyle+xml"/>
  <Override PartName="/ppt/charts/colors6.xml" ContentType="application/vnd.ms-office.chartcolorstyle+xml"/>
  <Override PartName="/ppt/charts/colors7.xml" ContentType="application/vnd.ms-office.chartcolorstyle+xml"/>
  <Override PartName="/ppt/charts/colors8.xml" ContentType="application/vnd.ms-office.chartcolorstyle+xml"/>
  <Override PartName="/ppt/charts/style1.xml" ContentType="application/vnd.ms-office.chartstyle+xml"/>
  <Override PartName="/ppt/charts/style2.xml" ContentType="application/vnd.ms-office.chartstyle+xml"/>
  <Override PartName="/ppt/charts/style3.xml" ContentType="application/vnd.ms-office.chartstyle+xml"/>
  <Override PartName="/ppt/charts/style4.xml" ContentType="application/vnd.ms-office.chartstyle+xml"/>
  <Override PartName="/ppt/charts/style5.xml" ContentType="application/vnd.ms-office.chartstyle+xml"/>
  <Override PartName="/ppt/charts/style6.xml" ContentType="application/vnd.ms-office.chartstyle+xml"/>
  <Override PartName="/ppt/charts/style7.xml" ContentType="application/vnd.ms-office.chartstyle+xml"/>
  <Override PartName="/ppt/charts/style8.xml" ContentType="application/vnd.ms-office.chartstyle+xml"/>
  <Override PartName="/ppt/commentAuthors.xml" ContentType="application/vnd.openxmlformats-officedocument.presentationml.commentAuthors+xml"/>
  <Override PartName="/ppt/diagrams/colors1.xml" ContentType="application/vnd.openxmlformats-officedocument.drawingml.diagramColors+xml"/>
  <Override PartName="/ppt/diagrams/colors2.xml" ContentType="application/vnd.openxmlformats-officedocument.drawingml.diagramColors+xml"/>
  <Override PartName="/ppt/diagrams/data1.xml" ContentType="application/vnd.openxmlformats-officedocument.drawingml.diagramData+xml"/>
  <Override PartName="/ppt/diagrams/data2.xml" ContentType="application/vnd.openxmlformats-officedocument.drawingml.diagramData+xml"/>
  <Override PartName="/ppt/diagrams/drawing1.xml" ContentType="application/vnd.ms-office.drawingml.diagramDrawing+xml"/>
  <Override PartName="/ppt/diagrams/drawing2.xml" ContentType="application/vnd.ms-office.drawingml.diagramDrawing+xml"/>
  <Override PartName="/ppt/diagrams/layout1.xml" ContentType="application/vnd.openxmlformats-officedocument.drawingml.diagramLayout+xml"/>
  <Override PartName="/ppt/diagrams/layout2.xml" ContentType="application/vnd.openxmlformats-officedocument.drawingml.diagramLayout+xml"/>
  <Override PartName="/ppt/diagrams/quickStyle1.xml" ContentType="application/vnd.openxmlformats-officedocument.drawingml.diagramStyle+xml"/>
  <Override PartName="/ppt/diagrams/quickStyle2.xml" ContentType="application/vnd.openxmlformats-officedocument.drawingml.diagramStyle+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tags/tag106.xml" ContentType="application/vnd.openxmlformats-officedocument.presentationml.tags+xml"/>
  <Override PartName="/ppt/tags/tag107.xml" ContentType="application/vnd.openxmlformats-officedocument.presentationml.tags+xml"/>
  <Override PartName="/ppt/tags/tag108.xml" ContentType="application/vnd.openxmlformats-officedocument.presentationml.tags+xml"/>
  <Override PartName="/ppt/tags/tag109.xml" ContentType="application/vnd.openxmlformats-officedocument.presentationml.tags+xml"/>
  <Override PartName="/ppt/tags/tag11.xml" ContentType="application/vnd.openxmlformats-officedocument.presentationml.tags+xml"/>
  <Override PartName="/ppt/tags/tag110.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3" Type="http://schemas.openxmlformats.org/package/2006/relationships/metadata/core-properties" Target="docProps/core.xml"/><Relationship Id="rId2" Type="http://schemas.openxmlformats.org/officeDocument/2006/relationships/extended-properties" Target="docProps/app.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10"/>
  </p:notesMasterIdLst>
  <p:sldIdLst>
    <p:sldId id="290" r:id="rId3"/>
    <p:sldId id="291" r:id="rId4"/>
    <p:sldId id="292" r:id="rId5"/>
    <p:sldId id="256" r:id="rId6"/>
    <p:sldId id="257" r:id="rId7"/>
    <p:sldId id="295" r:id="rId8"/>
    <p:sldId id="271" r:id="rId9"/>
    <p:sldId id="272" r:id="rId11"/>
    <p:sldId id="259" r:id="rId12"/>
    <p:sldId id="260" r:id="rId13"/>
    <p:sldId id="261" r:id="rId14"/>
    <p:sldId id="262" r:id="rId15"/>
    <p:sldId id="263" r:id="rId16"/>
    <p:sldId id="265" r:id="rId17"/>
    <p:sldId id="266" r:id="rId18"/>
    <p:sldId id="267" r:id="rId19"/>
    <p:sldId id="269" r:id="rId20"/>
    <p:sldId id="296" r:id="rId21"/>
    <p:sldId id="14277" r:id="rId22"/>
    <p:sldId id="14278" r:id="rId23"/>
    <p:sldId id="285" r:id="rId24"/>
    <p:sldId id="286" r:id="rId25"/>
    <p:sldId id="287" r:id="rId26"/>
    <p:sldId id="288" r:id="rId27"/>
    <p:sldId id="14279" r:id="rId28"/>
    <p:sldId id="289" r:id="rId29"/>
    <p:sldId id="294" r:id="rId30"/>
  </p:sldIdLst>
  <p:sldSz cx="12192000" cy="6858000"/>
  <p:notesSz cx="6858000" cy="9144000"/>
  <p:custDataLst>
    <p:tags r:id="rId35"/>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03" userDrawn="1">
          <p15:clr>
            <a:srgbClr val="A4A3A4"/>
          </p15:clr>
        </p15:guide>
        <p15:guide id="2" pos="3912"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徐 海涛" initials="徐" lastIdx="2" clrIdx="0"/>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035D9E"/>
    <a:srgbClr val="FFEACC"/>
    <a:srgbClr val="FFFFFF"/>
    <a:srgbClr val="DCDCDC"/>
    <a:srgbClr val="F0F0F0"/>
    <a:srgbClr val="E6E6E6"/>
    <a:srgbClr val="C8C8C8"/>
    <a:srgbClr val="FAFAFA"/>
    <a:srgbClr val="BEBEB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3778" autoAdjust="0"/>
    <p:restoredTop sz="94660"/>
  </p:normalViewPr>
  <p:slideViewPr>
    <p:cSldViewPr snapToGrid="0" showGuides="1">
      <p:cViewPr varScale="1">
        <p:scale>
          <a:sx n="64" d="100"/>
          <a:sy n="64" d="100"/>
        </p:scale>
        <p:origin x="56" y="132"/>
      </p:cViewPr>
      <p:guideLst>
        <p:guide orient="horz" pos="2103"/>
        <p:guide pos="3912"/>
      </p:guideLst>
    </p:cSldViewPr>
  </p:slideViewPr>
  <p:notesTextViewPr>
    <p:cViewPr>
      <p:scale>
        <a:sx n="3" d="2"/>
        <a:sy n="3" d="2"/>
      </p:scale>
      <p:origin x="0" y="0"/>
    </p:cViewPr>
  </p:notesTextViewPr>
  <p:notesViewPr>
    <p:cSldViewPr snapToGrid="0">
      <p:cViewPr varScale="1">
        <p:scale>
          <a:sx n="92" d="100"/>
          <a:sy n="92" d="100"/>
        </p:scale>
        <p:origin x="2550" y="102"/>
      </p:cViewPr>
      <p:guideLst/>
    </p:cSldViewPr>
  </p:notes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7.xml"/><Relationship Id="rId8" Type="http://schemas.openxmlformats.org/officeDocument/2006/relationships/slide" Target="slides/slide6.xml"/><Relationship Id="rId7" Type="http://schemas.openxmlformats.org/officeDocument/2006/relationships/slide" Target="slides/slide5.xml"/><Relationship Id="rId6" Type="http://schemas.openxmlformats.org/officeDocument/2006/relationships/slide" Target="slides/slide4.xml"/><Relationship Id="rId5" Type="http://schemas.openxmlformats.org/officeDocument/2006/relationships/slide" Target="slides/slide3.xml"/><Relationship Id="rId4" Type="http://schemas.openxmlformats.org/officeDocument/2006/relationships/slide" Target="slides/slide2.xml"/><Relationship Id="rId35" Type="http://schemas.openxmlformats.org/officeDocument/2006/relationships/tags" Target="tags/tag110.xml"/><Relationship Id="rId34" Type="http://schemas.openxmlformats.org/officeDocument/2006/relationships/commentAuthors" Target="commentAuthors.xml"/><Relationship Id="rId33" Type="http://schemas.openxmlformats.org/officeDocument/2006/relationships/tableStyles" Target="tableStyles.xml"/><Relationship Id="rId32" Type="http://schemas.openxmlformats.org/officeDocument/2006/relationships/viewProps" Target="viewProps.xml"/><Relationship Id="rId31" Type="http://schemas.openxmlformats.org/officeDocument/2006/relationships/presProps" Target="presProps.xml"/><Relationship Id="rId30" Type="http://schemas.openxmlformats.org/officeDocument/2006/relationships/slide" Target="slides/slide27.xml"/><Relationship Id="rId3" Type="http://schemas.openxmlformats.org/officeDocument/2006/relationships/slide" Target="slides/slide1.xml"/><Relationship Id="rId29" Type="http://schemas.openxmlformats.org/officeDocument/2006/relationships/slide" Target="slides/slide26.xml"/><Relationship Id="rId28" Type="http://schemas.openxmlformats.org/officeDocument/2006/relationships/slide" Target="slides/slide25.xml"/><Relationship Id="rId27" Type="http://schemas.openxmlformats.org/officeDocument/2006/relationships/slide" Target="slides/slide24.xml"/><Relationship Id="rId26" Type="http://schemas.openxmlformats.org/officeDocument/2006/relationships/slide" Target="slides/slide23.xml"/><Relationship Id="rId25" Type="http://schemas.openxmlformats.org/officeDocument/2006/relationships/slide" Target="slides/slide22.xml"/><Relationship Id="rId24" Type="http://schemas.openxmlformats.org/officeDocument/2006/relationships/slide" Target="slides/slide21.xml"/><Relationship Id="rId23" Type="http://schemas.openxmlformats.org/officeDocument/2006/relationships/slide" Target="slides/slide20.xml"/><Relationship Id="rId22" Type="http://schemas.openxmlformats.org/officeDocument/2006/relationships/slide" Target="slides/slide19.xml"/><Relationship Id="rId21" Type="http://schemas.openxmlformats.org/officeDocument/2006/relationships/slide" Target="slides/slide18.xml"/><Relationship Id="rId20" Type="http://schemas.openxmlformats.org/officeDocument/2006/relationships/slide" Target="slides/slide17.xml"/><Relationship Id="rId2" Type="http://schemas.openxmlformats.org/officeDocument/2006/relationships/theme" Target="theme/theme1.xml"/><Relationship Id="rId19" Type="http://schemas.openxmlformats.org/officeDocument/2006/relationships/slide" Target="slides/slide16.xml"/><Relationship Id="rId18" Type="http://schemas.openxmlformats.org/officeDocument/2006/relationships/slide" Target="slides/slide15.xml"/><Relationship Id="rId17" Type="http://schemas.openxmlformats.org/officeDocument/2006/relationships/slide" Target="slides/slide14.xml"/><Relationship Id="rId16" Type="http://schemas.openxmlformats.org/officeDocument/2006/relationships/slide" Target="slides/slide13.xml"/><Relationship Id="rId15" Type="http://schemas.openxmlformats.org/officeDocument/2006/relationships/slide" Target="slides/slide12.xml"/><Relationship Id="rId14" Type="http://schemas.openxmlformats.org/officeDocument/2006/relationships/slide" Target="slides/slide11.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notesMaster" Target="notesMasters/notesMaster1.xml"/><Relationship Id="rId1" Type="http://schemas.openxmlformats.org/officeDocument/2006/relationships/slideMaster" Target="slideMasters/slideMaster1.xml"/></Relationships>
</file>

<file path=ppt/charts/_rels/chart1.xml.rels><?xml version="1.0" encoding="UTF-8" standalone="yes"?>
<Relationships xmlns="http://schemas.openxmlformats.org/package/2006/relationships"><Relationship Id="rId3" Type="http://schemas.microsoft.com/office/2011/relationships/chartColorStyle" Target="colors1.xml"/><Relationship Id="rId2" Type="http://schemas.microsoft.com/office/2011/relationships/chartStyle" Target="style1.xml"/><Relationship Id="rId1" Type="http://schemas.openxmlformats.org/officeDocument/2006/relationships/package" Target="../embeddings/Workbook1.xlsx"/></Relationships>
</file>

<file path=ppt/charts/_rels/chart2.xml.rels><?xml version="1.0" encoding="UTF-8" standalone="yes"?>
<Relationships xmlns="http://schemas.openxmlformats.org/package/2006/relationships"><Relationship Id="rId3" Type="http://schemas.microsoft.com/office/2011/relationships/chartColorStyle" Target="colors2.xml"/><Relationship Id="rId2" Type="http://schemas.microsoft.com/office/2011/relationships/chartStyle" Target="style2.xml"/><Relationship Id="rId1" Type="http://schemas.openxmlformats.org/officeDocument/2006/relationships/package" Target="../embeddings/Workbook2.xlsx"/></Relationships>
</file>

<file path=ppt/charts/_rels/chart3.xml.rels><?xml version="1.0" encoding="UTF-8" standalone="yes"?>
<Relationships xmlns="http://schemas.openxmlformats.org/package/2006/relationships"><Relationship Id="rId3" Type="http://schemas.microsoft.com/office/2011/relationships/chartColorStyle" Target="colors3.xml"/><Relationship Id="rId2" Type="http://schemas.microsoft.com/office/2011/relationships/chartStyle" Target="style3.xml"/><Relationship Id="rId1" Type="http://schemas.openxmlformats.org/officeDocument/2006/relationships/package" Target="../embeddings/Workbook3.xlsx"/></Relationships>
</file>

<file path=ppt/charts/_rels/chart4.xml.rels><?xml version="1.0" encoding="UTF-8" standalone="yes"?>
<Relationships xmlns="http://schemas.openxmlformats.org/package/2006/relationships"><Relationship Id="rId3" Type="http://schemas.microsoft.com/office/2011/relationships/chartColorStyle" Target="colors4.xml"/><Relationship Id="rId2" Type="http://schemas.microsoft.com/office/2011/relationships/chartStyle" Target="style4.xml"/><Relationship Id="rId1" Type="http://schemas.openxmlformats.org/officeDocument/2006/relationships/package" Target="../embeddings/Workbook4.xlsx"/></Relationships>
</file>

<file path=ppt/charts/_rels/chart5.xml.rels><?xml version="1.0" encoding="UTF-8" standalone="yes"?>
<Relationships xmlns="http://schemas.openxmlformats.org/package/2006/relationships"><Relationship Id="rId3" Type="http://schemas.microsoft.com/office/2011/relationships/chartColorStyle" Target="colors5.xml"/><Relationship Id="rId2" Type="http://schemas.microsoft.com/office/2011/relationships/chartStyle" Target="style5.xml"/><Relationship Id="rId1" Type="http://schemas.openxmlformats.org/officeDocument/2006/relationships/package" Target="../embeddings/Workbook5.xlsx"/></Relationships>
</file>

<file path=ppt/charts/_rels/chart6.xml.rels><?xml version="1.0" encoding="UTF-8" standalone="yes"?>
<Relationships xmlns="http://schemas.openxmlformats.org/package/2006/relationships"><Relationship Id="rId3" Type="http://schemas.microsoft.com/office/2011/relationships/chartColorStyle" Target="colors6.xml"/><Relationship Id="rId2" Type="http://schemas.microsoft.com/office/2011/relationships/chartStyle" Target="style6.xml"/><Relationship Id="rId1" Type="http://schemas.openxmlformats.org/officeDocument/2006/relationships/package" Target="../embeddings/Workbook6.xlsx"/></Relationships>
</file>

<file path=ppt/charts/_rels/chart7.xml.rels><?xml version="1.0" encoding="UTF-8" standalone="yes"?>
<Relationships xmlns="http://schemas.openxmlformats.org/package/2006/relationships"><Relationship Id="rId3" Type="http://schemas.microsoft.com/office/2011/relationships/chartColorStyle" Target="colors7.xml"/><Relationship Id="rId2" Type="http://schemas.microsoft.com/office/2011/relationships/chartStyle" Target="style7.xml"/><Relationship Id="rId1" Type="http://schemas.openxmlformats.org/officeDocument/2006/relationships/oleObject" Target="file:///C:\Users\Ming\Desktop\&#30011;&#22270;.xlsx" TargetMode="External"/></Relationships>
</file>

<file path=ppt/charts/_rels/chart8.xml.rels><?xml version="1.0" encoding="UTF-8" standalone="yes"?>
<Relationships xmlns="http://schemas.openxmlformats.org/package/2006/relationships"><Relationship Id="rId3" Type="http://schemas.microsoft.com/office/2011/relationships/chartColorStyle" Target="colors8.xml"/><Relationship Id="rId2" Type="http://schemas.microsoft.com/office/2011/relationships/chartStyle" Target="style8.xml"/><Relationship Id="rId1" Type="http://schemas.openxmlformats.org/officeDocument/2006/relationships/oleObject" Target="file:///C:\Users\Ming\Desktop\&#30011;&#22270;1.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lang="zh-CN" sz="1860" b="0" i="0" u="none" strike="noStrike" kern="1200" spc="0" baseline="0">
                <a:solidFill>
                  <a:schemeClr val="tx1">
                    <a:lumMod val="65000"/>
                    <a:lumOff val="35000"/>
                  </a:schemeClr>
                </a:solidFill>
                <a:latin typeface="+mn-lt"/>
                <a:ea typeface="+mn-ea"/>
                <a:cs typeface="+mn-cs"/>
              </a:defRPr>
            </a:pPr>
            <a:r>
              <a:rPr lang="en-US" altLang="zh-CN" dirty="0"/>
              <a:t>Mandatory </a:t>
            </a:r>
            <a:r>
              <a:rPr lang="en-GB" altLang="zh-CN" dirty="0"/>
              <a:t>National Standards</a:t>
            </a:r>
            <a:endParaRPr lang="en-GB" altLang="zh-CN" dirty="0"/>
          </a:p>
        </c:rich>
      </c:tx>
      <c:layout/>
      <c:overlay val="0"/>
      <c:spPr>
        <a:noFill/>
        <a:ln>
          <a:noFill/>
        </a:ln>
        <a:effectLst/>
      </c:spPr>
    </c:title>
    <c:autoTitleDeleted val="0"/>
    <c:plotArea>
      <c:layout/>
      <c:lineChart>
        <c:grouping val="standard"/>
        <c:varyColors val="0"/>
        <c:ser>
          <c:idx val="0"/>
          <c:order val="0"/>
          <c:tx>
            <c:strRef>
              <c:f>Sheet1!$B$1</c:f>
              <c:strCache>
                <c:ptCount val="1"/>
                <c:pt idx="0">
                  <c:v>National - mandatory</c:v>
                </c:pt>
              </c:strCache>
            </c:strRef>
          </c:tx>
          <c:spPr>
            <a:ln w="28575" cap="rnd">
              <a:solidFill>
                <a:schemeClr val="accent1"/>
              </a:solidFill>
              <a:round/>
            </a:ln>
            <a:effectLst/>
          </c:spPr>
          <c:marker>
            <c:symbol val="none"/>
          </c:marker>
          <c:dLbls>
            <c:delete val="1"/>
          </c:dLbls>
          <c:cat>
            <c:strRef>
              <c:f>Sheet1!$A$2:$A$7</c:f>
              <c:strCache>
                <c:ptCount val="6"/>
                <c:pt idx="0">
                  <c:v>Dec 2019 </c:v>
                </c:pt>
                <c:pt idx="1">
                  <c:v>Sept 2020</c:v>
                </c:pt>
                <c:pt idx="2">
                  <c:v>Mar 2021</c:v>
                </c:pt>
                <c:pt idx="3">
                  <c:v>May 2022</c:v>
                </c:pt>
                <c:pt idx="4">
                  <c:v>Sept 2022</c:v>
                </c:pt>
                <c:pt idx="5">
                  <c:v>Jan 2023</c:v>
                </c:pt>
              </c:strCache>
            </c:strRef>
          </c:cat>
          <c:val>
            <c:numRef>
              <c:f>Sheet1!$B$2:$B$7</c:f>
              <c:numCache>
                <c:formatCode>#,##0</c:formatCode>
                <c:ptCount val="6"/>
                <c:pt idx="0">
                  <c:v>2111</c:v>
                </c:pt>
                <c:pt idx="1">
                  <c:v>2112</c:v>
                </c:pt>
                <c:pt idx="2">
                  <c:v>2118</c:v>
                </c:pt>
                <c:pt idx="3">
                  <c:v>2120</c:v>
                </c:pt>
                <c:pt idx="4">
                  <c:v>2107</c:v>
                </c:pt>
                <c:pt idx="5" c:formatCode="General">
                  <c:v>2109</c:v>
                </c:pt>
              </c:numCache>
            </c:numRef>
          </c:val>
          <c:smooth val="0"/>
        </c:ser>
        <c:dLbls>
          <c:showLegendKey val="0"/>
          <c:showVal val="0"/>
          <c:showCatName val="0"/>
          <c:showSerName val="0"/>
          <c:showPercent val="0"/>
          <c:showBubbleSize val="0"/>
        </c:dLbls>
        <c:marker val="0"/>
        <c:smooth val="0"/>
        <c:axId val="656286296"/>
        <c:axId val="656282032"/>
      </c:lineChart>
      <c:catAx>
        <c:axId val="65628629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lang="zh-CN" sz="1195" b="0" i="0" u="none" strike="noStrike" kern="1200" baseline="0">
                <a:solidFill>
                  <a:schemeClr val="tx1">
                    <a:lumMod val="65000"/>
                    <a:lumOff val="35000"/>
                  </a:schemeClr>
                </a:solidFill>
                <a:latin typeface="+mn-lt"/>
                <a:ea typeface="+mn-ea"/>
                <a:cs typeface="+mn-cs"/>
              </a:defRPr>
            </a:pPr>
          </a:p>
        </c:txPr>
        <c:crossAx val="656282032"/>
        <c:crosses val="autoZero"/>
        <c:auto val="1"/>
        <c:lblAlgn val="ctr"/>
        <c:lblOffset val="100"/>
        <c:noMultiLvlLbl val="0"/>
      </c:catAx>
      <c:valAx>
        <c:axId val="656282032"/>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lang="zh-CN" sz="1195" b="0" i="0" u="none" strike="noStrike" kern="1200" baseline="0">
                <a:solidFill>
                  <a:schemeClr val="tx1">
                    <a:lumMod val="65000"/>
                    <a:lumOff val="35000"/>
                  </a:schemeClr>
                </a:solidFill>
                <a:latin typeface="+mn-lt"/>
                <a:ea typeface="+mn-ea"/>
                <a:cs typeface="+mn-cs"/>
              </a:defRPr>
            </a:pPr>
          </a:p>
        </c:txPr>
        <c:crossAx val="656286296"/>
        <c:crosses val="autoZero"/>
        <c:crossBetween val="between"/>
      </c:valAx>
      <c:spPr>
        <a:noFill/>
        <a:ln>
          <a:noFill/>
        </a:ln>
        <a:effectLst/>
      </c:spPr>
    </c:plotArea>
    <c:plotVisOnly val="1"/>
    <c:dispBlanksAs val="gap"/>
    <c:showDLblsOverMax val="0"/>
  </c:chart>
  <c:spPr>
    <a:noFill/>
    <a:ln>
      <a:noFill/>
    </a:ln>
    <a:effectLst/>
  </c:spPr>
  <c:txPr>
    <a:bodyPr/>
    <a:lstStyle/>
    <a:p>
      <a:pPr>
        <a:defRPr lang="zh-CN"/>
      </a:pPr>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lang="zh-CN" sz="1860" b="0" i="0" u="none" strike="noStrike" kern="1200" spc="0" baseline="0">
                <a:solidFill>
                  <a:schemeClr val="tx1">
                    <a:lumMod val="65000"/>
                    <a:lumOff val="35000"/>
                  </a:schemeClr>
                </a:solidFill>
                <a:latin typeface="+mn-lt"/>
                <a:ea typeface="+mn-ea"/>
                <a:cs typeface="+mn-cs"/>
              </a:defRPr>
            </a:pPr>
            <a:r>
              <a:rPr lang="en-US" altLang="zh-CN" dirty="0"/>
              <a:t>Recommended</a:t>
            </a:r>
            <a:r>
              <a:rPr lang="en-US" altLang="zh-CN" baseline="0" dirty="0"/>
              <a:t> </a:t>
            </a:r>
            <a:r>
              <a:rPr lang="en-US" altLang="zh-CN" dirty="0"/>
              <a:t>National Standards</a:t>
            </a:r>
            <a:endParaRPr lang="en-US" altLang="zh-CN" dirty="0"/>
          </a:p>
        </c:rich>
      </c:tx>
      <c:layout/>
      <c:overlay val="0"/>
      <c:spPr>
        <a:noFill/>
        <a:ln>
          <a:noFill/>
        </a:ln>
        <a:effectLst/>
      </c:spPr>
    </c:title>
    <c:autoTitleDeleted val="0"/>
    <c:plotArea>
      <c:layout/>
      <c:lineChart>
        <c:grouping val="standard"/>
        <c:varyColors val="0"/>
        <c:ser>
          <c:idx val="0"/>
          <c:order val="0"/>
          <c:tx>
            <c:strRef>
              <c:f>Sheet1!$B$1</c:f>
              <c:strCache>
                <c:ptCount val="1"/>
                <c:pt idx="0">
                  <c:v>National - voluntary</c:v>
                </c:pt>
              </c:strCache>
            </c:strRef>
          </c:tx>
          <c:spPr>
            <a:ln w="28575" cap="rnd">
              <a:solidFill>
                <a:schemeClr val="accent1"/>
              </a:solidFill>
              <a:round/>
            </a:ln>
            <a:effectLst/>
          </c:spPr>
          <c:marker>
            <c:symbol val="none"/>
          </c:marker>
          <c:dLbls>
            <c:delete val="1"/>
          </c:dLbls>
          <c:cat>
            <c:strRef>
              <c:f>Sheet1!$A$2:$A$7</c:f>
              <c:strCache>
                <c:ptCount val="6"/>
                <c:pt idx="0">
                  <c:v> Dec 2019 </c:v>
                </c:pt>
                <c:pt idx="1">
                  <c:v>Sept 2020</c:v>
                </c:pt>
                <c:pt idx="2">
                  <c:v>Mar 2021</c:v>
                </c:pt>
                <c:pt idx="3">
                  <c:v>May 2022</c:v>
                </c:pt>
                <c:pt idx="4">
                  <c:v>Sept 2022</c:v>
                </c:pt>
                <c:pt idx="5">
                  <c:v>Jan 2023</c:v>
                </c:pt>
              </c:strCache>
            </c:strRef>
          </c:cat>
          <c:val>
            <c:numRef>
              <c:f>Sheet1!$B$2:$B$7</c:f>
              <c:numCache>
                <c:formatCode>#,##0</c:formatCode>
                <c:ptCount val="6"/>
                <c:pt idx="0">
                  <c:v>36877</c:v>
                </c:pt>
                <c:pt idx="1">
                  <c:v>35864</c:v>
                </c:pt>
                <c:pt idx="2">
                  <c:v>36601</c:v>
                </c:pt>
                <c:pt idx="3">
                  <c:v>39318</c:v>
                </c:pt>
                <c:pt idx="4">
                  <c:v>39687</c:v>
                </c:pt>
                <c:pt idx="5" c:formatCode="General">
                  <c:v>39847</c:v>
                </c:pt>
              </c:numCache>
            </c:numRef>
          </c:val>
          <c:smooth val="0"/>
        </c:ser>
        <c:dLbls>
          <c:showLegendKey val="0"/>
          <c:showVal val="0"/>
          <c:showCatName val="0"/>
          <c:showSerName val="0"/>
          <c:showPercent val="0"/>
          <c:showBubbleSize val="0"/>
        </c:dLbls>
        <c:marker val="0"/>
        <c:smooth val="0"/>
        <c:axId val="656286296"/>
        <c:axId val="656282032"/>
      </c:lineChart>
      <c:catAx>
        <c:axId val="65628629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lang="zh-CN" sz="1195" b="0" i="0" u="none" strike="noStrike" kern="1200" baseline="0">
                <a:solidFill>
                  <a:schemeClr val="tx1">
                    <a:lumMod val="65000"/>
                    <a:lumOff val="35000"/>
                  </a:schemeClr>
                </a:solidFill>
                <a:latin typeface="+mn-lt"/>
                <a:ea typeface="+mn-ea"/>
                <a:cs typeface="+mn-cs"/>
              </a:defRPr>
            </a:pPr>
          </a:p>
        </c:txPr>
        <c:crossAx val="656282032"/>
        <c:crosses val="autoZero"/>
        <c:auto val="1"/>
        <c:lblAlgn val="ctr"/>
        <c:lblOffset val="100"/>
        <c:noMultiLvlLbl val="0"/>
      </c:catAx>
      <c:valAx>
        <c:axId val="656282032"/>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lang="zh-CN" sz="1195" b="0" i="0" u="none" strike="noStrike" kern="1200" baseline="0">
                <a:solidFill>
                  <a:schemeClr val="tx1">
                    <a:lumMod val="65000"/>
                    <a:lumOff val="35000"/>
                  </a:schemeClr>
                </a:solidFill>
                <a:latin typeface="+mn-lt"/>
                <a:ea typeface="+mn-ea"/>
                <a:cs typeface="+mn-cs"/>
              </a:defRPr>
            </a:pPr>
          </a:p>
        </c:txPr>
        <c:crossAx val="656286296"/>
        <c:crosses val="autoZero"/>
        <c:crossBetween val="between"/>
      </c:valAx>
      <c:spPr>
        <a:noFill/>
        <a:ln>
          <a:noFill/>
        </a:ln>
        <a:effectLst/>
      </c:spPr>
    </c:plotArea>
    <c:plotVisOnly val="1"/>
    <c:dispBlanksAs val="gap"/>
    <c:showDLblsOverMax val="0"/>
  </c:chart>
  <c:spPr>
    <a:noFill/>
    <a:ln>
      <a:noFill/>
    </a:ln>
    <a:effectLst/>
  </c:spPr>
  <c:txPr>
    <a:bodyPr/>
    <a:lstStyle/>
    <a:p>
      <a:pPr>
        <a:defRPr lang="zh-CN"/>
      </a:pPr>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title>
      <c:layout/>
      <c:overlay val="0"/>
      <c:spPr>
        <a:noFill/>
        <a:ln>
          <a:noFill/>
        </a:ln>
        <a:effectLst/>
      </c:spPr>
      <c:txPr>
        <a:bodyPr rot="0" spcFirstLastPara="1" vertOverflow="ellipsis" vert="horz" wrap="square" anchor="ctr" anchorCtr="1"/>
        <a:lstStyle/>
        <a:p>
          <a:pPr>
            <a:defRPr lang="zh-CN" sz="1860" b="0" i="0" u="none" strike="noStrike" kern="1200" spc="0" baseline="0">
              <a:solidFill>
                <a:schemeClr val="tx1">
                  <a:lumMod val="65000"/>
                  <a:lumOff val="35000"/>
                </a:schemeClr>
              </a:solidFill>
              <a:latin typeface="+mn-lt"/>
              <a:ea typeface="+mn-ea"/>
              <a:cs typeface="+mn-cs"/>
            </a:defRPr>
          </a:pPr>
        </a:p>
      </c:txPr>
    </c:title>
    <c:autoTitleDeleted val="0"/>
    <c:plotArea>
      <c:layout/>
      <c:lineChart>
        <c:grouping val="standard"/>
        <c:varyColors val="0"/>
        <c:ser>
          <c:idx val="0"/>
          <c:order val="0"/>
          <c:tx>
            <c:strRef>
              <c:f>Sheet1!$B$1</c:f>
              <c:strCache>
                <c:ptCount val="1"/>
                <c:pt idx="0">
                  <c:v>Sectoral standards</c:v>
                </c:pt>
              </c:strCache>
            </c:strRef>
          </c:tx>
          <c:spPr>
            <a:ln w="28575" cap="rnd">
              <a:solidFill>
                <a:schemeClr val="accent1"/>
              </a:solidFill>
              <a:round/>
            </a:ln>
            <a:effectLst/>
          </c:spPr>
          <c:marker>
            <c:symbol val="none"/>
          </c:marker>
          <c:dLbls>
            <c:delete val="1"/>
          </c:dLbls>
          <c:cat>
            <c:strRef>
              <c:f>Sheet1!$A$2:$A$7</c:f>
              <c:strCache>
                <c:ptCount val="6"/>
                <c:pt idx="0">
                  <c:v>Dec 2019 </c:v>
                </c:pt>
                <c:pt idx="1">
                  <c:v> Sept 2020</c:v>
                </c:pt>
                <c:pt idx="2">
                  <c:v> Mar 2021</c:v>
                </c:pt>
                <c:pt idx="3">
                  <c:v>May 2022</c:v>
                </c:pt>
                <c:pt idx="4">
                  <c:v>Sept 2022</c:v>
                </c:pt>
                <c:pt idx="5">
                  <c:v>Jan 2023</c:v>
                </c:pt>
              </c:strCache>
            </c:strRef>
          </c:cat>
          <c:val>
            <c:numRef>
              <c:f>Sheet1!$B$2:$B$7</c:f>
              <c:numCache>
                <c:formatCode>#,##0</c:formatCode>
                <c:ptCount val="6"/>
                <c:pt idx="0">
                  <c:v>62262</c:v>
                </c:pt>
                <c:pt idx="1">
                  <c:v>89137</c:v>
                </c:pt>
                <c:pt idx="2">
                  <c:v>73947</c:v>
                </c:pt>
                <c:pt idx="3">
                  <c:v>98128</c:v>
                </c:pt>
                <c:pt idx="4">
                  <c:v>97495</c:v>
                </c:pt>
                <c:pt idx="5" c:formatCode="General">
                  <c:v>78757</c:v>
                </c:pt>
              </c:numCache>
            </c:numRef>
          </c:val>
          <c:smooth val="0"/>
        </c:ser>
        <c:dLbls>
          <c:showLegendKey val="0"/>
          <c:showVal val="0"/>
          <c:showCatName val="0"/>
          <c:showSerName val="0"/>
          <c:showPercent val="0"/>
          <c:showBubbleSize val="0"/>
        </c:dLbls>
        <c:marker val="0"/>
        <c:smooth val="0"/>
        <c:axId val="541042488"/>
        <c:axId val="541038880"/>
      </c:lineChart>
      <c:catAx>
        <c:axId val="54104248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lang="zh-CN" sz="1195" b="0" i="0" u="none" strike="noStrike" kern="1200" baseline="0">
                <a:solidFill>
                  <a:schemeClr val="tx1">
                    <a:lumMod val="65000"/>
                    <a:lumOff val="35000"/>
                  </a:schemeClr>
                </a:solidFill>
                <a:latin typeface="+mn-lt"/>
                <a:ea typeface="+mn-ea"/>
                <a:cs typeface="+mn-cs"/>
              </a:defRPr>
            </a:pPr>
          </a:p>
        </c:txPr>
        <c:crossAx val="541038880"/>
        <c:crosses val="autoZero"/>
        <c:auto val="1"/>
        <c:lblAlgn val="ctr"/>
        <c:lblOffset val="100"/>
        <c:noMultiLvlLbl val="0"/>
      </c:catAx>
      <c:valAx>
        <c:axId val="541038880"/>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lang="zh-CN" sz="1195" b="0" i="0" u="none" strike="noStrike" kern="1200" baseline="0">
                <a:solidFill>
                  <a:schemeClr val="tx1">
                    <a:lumMod val="65000"/>
                    <a:lumOff val="35000"/>
                  </a:schemeClr>
                </a:solidFill>
                <a:latin typeface="+mn-lt"/>
                <a:ea typeface="+mn-ea"/>
                <a:cs typeface="+mn-cs"/>
              </a:defRPr>
            </a:pPr>
          </a:p>
        </c:txPr>
        <c:crossAx val="541042488"/>
        <c:crosses val="autoZero"/>
        <c:crossBetween val="between"/>
      </c:valAx>
      <c:spPr>
        <a:noFill/>
        <a:ln>
          <a:noFill/>
        </a:ln>
        <a:effectLst/>
      </c:spPr>
    </c:plotArea>
    <c:plotVisOnly val="1"/>
    <c:dispBlanksAs val="gap"/>
    <c:showDLblsOverMax val="0"/>
  </c:chart>
  <c:spPr>
    <a:noFill/>
    <a:ln>
      <a:noFill/>
    </a:ln>
    <a:effectLst/>
  </c:spPr>
  <c:txPr>
    <a:bodyPr/>
    <a:lstStyle/>
    <a:p>
      <a:pPr>
        <a:defRPr lang="zh-CN"/>
      </a:pPr>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title>
      <c:layout/>
      <c:overlay val="0"/>
      <c:spPr>
        <a:noFill/>
        <a:ln>
          <a:noFill/>
        </a:ln>
        <a:effectLst/>
      </c:spPr>
      <c:txPr>
        <a:bodyPr rot="0" spcFirstLastPara="1" vertOverflow="ellipsis" vert="horz" wrap="square" anchor="ctr" anchorCtr="1"/>
        <a:lstStyle/>
        <a:p>
          <a:pPr>
            <a:defRPr lang="zh-CN" sz="1860" b="0" i="0" u="none" strike="noStrike" kern="1200" spc="0" baseline="0">
              <a:solidFill>
                <a:schemeClr val="tx1">
                  <a:lumMod val="65000"/>
                  <a:lumOff val="35000"/>
                </a:schemeClr>
              </a:solidFill>
              <a:latin typeface="+mn-lt"/>
              <a:ea typeface="+mn-ea"/>
              <a:cs typeface="+mn-cs"/>
            </a:defRPr>
          </a:pPr>
        </a:p>
      </c:txPr>
    </c:title>
    <c:autoTitleDeleted val="0"/>
    <c:plotArea>
      <c:layout/>
      <c:lineChart>
        <c:grouping val="standard"/>
        <c:varyColors val="0"/>
        <c:ser>
          <c:idx val="0"/>
          <c:order val="0"/>
          <c:tx>
            <c:strRef>
              <c:f>Sheet1!$B$1</c:f>
              <c:strCache>
                <c:ptCount val="1"/>
                <c:pt idx="0">
                  <c:v>Local standards</c:v>
                </c:pt>
              </c:strCache>
            </c:strRef>
          </c:tx>
          <c:spPr>
            <a:ln w="28575" cap="rnd">
              <a:solidFill>
                <a:schemeClr val="accent1"/>
              </a:solidFill>
              <a:round/>
            </a:ln>
            <a:effectLst/>
          </c:spPr>
          <c:marker>
            <c:symbol val="none"/>
          </c:marker>
          <c:dLbls>
            <c:delete val="1"/>
          </c:dLbls>
          <c:cat>
            <c:strRef>
              <c:f>Sheet1!$A$2:$A$7</c:f>
              <c:strCache>
                <c:ptCount val="6"/>
                <c:pt idx="0">
                  <c:v>Dec 2019 </c:v>
                </c:pt>
                <c:pt idx="1">
                  <c:v>Sept 2020</c:v>
                </c:pt>
                <c:pt idx="2">
                  <c:v>Mar 2021</c:v>
                </c:pt>
                <c:pt idx="3">
                  <c:v>May 2022</c:v>
                </c:pt>
                <c:pt idx="4">
                  <c:v>Sept 2022</c:v>
                </c:pt>
                <c:pt idx="5">
                  <c:v>Jan 2023</c:v>
                </c:pt>
              </c:strCache>
            </c:strRef>
          </c:cat>
          <c:val>
            <c:numRef>
              <c:f>Sheet1!$B$2:$B$7</c:f>
              <c:numCache>
                <c:formatCode>#,##0</c:formatCode>
                <c:ptCount val="6"/>
                <c:pt idx="0">
                  <c:v>37818</c:v>
                </c:pt>
                <c:pt idx="1">
                  <c:v>46560</c:v>
                </c:pt>
                <c:pt idx="2">
                  <c:v>51338</c:v>
                </c:pt>
                <c:pt idx="3">
                  <c:v>57822</c:v>
                </c:pt>
                <c:pt idx="4">
                  <c:v>78416</c:v>
                </c:pt>
                <c:pt idx="5">
                  <c:v>63054</c:v>
                </c:pt>
              </c:numCache>
            </c:numRef>
          </c:val>
          <c:smooth val="0"/>
        </c:ser>
        <c:dLbls>
          <c:showLegendKey val="0"/>
          <c:showVal val="0"/>
          <c:showCatName val="0"/>
          <c:showSerName val="0"/>
          <c:showPercent val="0"/>
          <c:showBubbleSize val="0"/>
        </c:dLbls>
        <c:marker val="0"/>
        <c:smooth val="0"/>
        <c:axId val="541042488"/>
        <c:axId val="541038880"/>
      </c:lineChart>
      <c:catAx>
        <c:axId val="54104248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lang="zh-CN" sz="1195" b="0" i="0" u="none" strike="noStrike" kern="1200" baseline="0">
                <a:solidFill>
                  <a:schemeClr val="tx1">
                    <a:lumMod val="65000"/>
                    <a:lumOff val="35000"/>
                  </a:schemeClr>
                </a:solidFill>
                <a:latin typeface="+mn-lt"/>
                <a:ea typeface="+mn-ea"/>
                <a:cs typeface="+mn-cs"/>
              </a:defRPr>
            </a:pPr>
          </a:p>
        </c:txPr>
        <c:crossAx val="541038880"/>
        <c:crosses val="autoZero"/>
        <c:auto val="1"/>
        <c:lblAlgn val="ctr"/>
        <c:lblOffset val="100"/>
        <c:noMultiLvlLbl val="0"/>
      </c:catAx>
      <c:valAx>
        <c:axId val="541038880"/>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lang="zh-CN" sz="1195" b="0" i="0" u="none" strike="noStrike" kern="1200" baseline="0">
                <a:solidFill>
                  <a:schemeClr val="tx1">
                    <a:lumMod val="65000"/>
                    <a:lumOff val="35000"/>
                  </a:schemeClr>
                </a:solidFill>
                <a:latin typeface="+mn-lt"/>
                <a:ea typeface="+mn-ea"/>
                <a:cs typeface="+mn-cs"/>
              </a:defRPr>
            </a:pPr>
          </a:p>
        </c:txPr>
        <c:crossAx val="541042488"/>
        <c:crosses val="autoZero"/>
        <c:crossBetween val="between"/>
      </c:valAx>
      <c:spPr>
        <a:noFill/>
        <a:ln>
          <a:noFill/>
        </a:ln>
        <a:effectLst/>
      </c:spPr>
    </c:plotArea>
    <c:plotVisOnly val="1"/>
    <c:dispBlanksAs val="gap"/>
    <c:showDLblsOverMax val="0"/>
  </c:chart>
  <c:spPr>
    <a:noFill/>
    <a:ln>
      <a:noFill/>
    </a:ln>
    <a:effectLst/>
  </c:spPr>
  <c:txPr>
    <a:bodyPr/>
    <a:lstStyle/>
    <a:p>
      <a:pPr>
        <a:defRPr lang="zh-CN"/>
      </a:pPr>
    </a:p>
  </c:txPr>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title>
      <c:layout/>
      <c:overlay val="0"/>
      <c:spPr>
        <a:noFill/>
        <a:ln>
          <a:noFill/>
        </a:ln>
        <a:effectLst/>
      </c:spPr>
      <c:txPr>
        <a:bodyPr rot="0" spcFirstLastPara="1" vertOverflow="ellipsis" vert="horz" wrap="square" anchor="ctr" anchorCtr="1"/>
        <a:lstStyle/>
        <a:p>
          <a:pPr>
            <a:defRPr lang="zh-CN" sz="1860" b="0" i="0" u="none" strike="noStrike" kern="1200" spc="0" baseline="0">
              <a:solidFill>
                <a:schemeClr val="tx1"/>
              </a:solidFill>
              <a:latin typeface="+mn-lt"/>
              <a:ea typeface="+mn-ea"/>
              <a:cs typeface="+mn-cs"/>
            </a:defRPr>
          </a:pPr>
        </a:p>
      </c:txPr>
    </c:title>
    <c:autoTitleDeleted val="0"/>
    <c:plotArea>
      <c:layout/>
      <c:lineChart>
        <c:grouping val="standard"/>
        <c:varyColors val="0"/>
        <c:ser>
          <c:idx val="0"/>
          <c:order val="0"/>
          <c:tx>
            <c:strRef>
              <c:f>Sheet1!$B$1</c:f>
              <c:strCache>
                <c:ptCount val="1"/>
                <c:pt idx="0">
                  <c:v>Governmental standards</c:v>
                </c:pt>
              </c:strCache>
            </c:strRef>
          </c:tx>
          <c:spPr>
            <a:ln w="28575" cap="rnd">
              <a:solidFill>
                <a:schemeClr val="accent1"/>
              </a:solidFill>
              <a:round/>
            </a:ln>
            <a:effectLst/>
          </c:spPr>
          <c:marker>
            <c:symbol val="square"/>
            <c:size val="6"/>
            <c:spPr>
              <a:solidFill>
                <a:srgbClr val="0070C0"/>
              </a:solidFill>
              <a:ln w="9525">
                <a:solidFill>
                  <a:schemeClr val="accent1"/>
                </a:solidFill>
              </a:ln>
              <a:effectLst/>
            </c:spPr>
          </c:marker>
          <c:dLbls>
            <c:delete val="1"/>
          </c:dLbls>
          <c:cat>
            <c:strRef>
              <c:f>Sheet1!$A$2:$A$7</c:f>
              <c:strCache>
                <c:ptCount val="6"/>
                <c:pt idx="0">
                  <c:v>Dec 2019 </c:v>
                </c:pt>
                <c:pt idx="1">
                  <c:v>Sept 2020</c:v>
                </c:pt>
                <c:pt idx="2">
                  <c:v> Mar 2021</c:v>
                </c:pt>
                <c:pt idx="3">
                  <c:v>May 2022</c:v>
                </c:pt>
                <c:pt idx="4">
                  <c:v>Sept 2022</c:v>
                </c:pt>
                <c:pt idx="5">
                  <c:v>Jan 2023</c:v>
                </c:pt>
              </c:strCache>
            </c:strRef>
          </c:cat>
          <c:val>
            <c:numRef>
              <c:f>Sheet1!$B$2:$B$7</c:f>
              <c:numCache>
                <c:formatCode>#,##0</c:formatCode>
                <c:ptCount val="6"/>
                <c:pt idx="0">
                  <c:v>139068</c:v>
                </c:pt>
                <c:pt idx="1" c:formatCode="General">
                  <c:v>173673</c:v>
                </c:pt>
                <c:pt idx="2" c:formatCode="General">
                  <c:v>164004</c:v>
                </c:pt>
                <c:pt idx="3">
                  <c:v>197388</c:v>
                </c:pt>
                <c:pt idx="4">
                  <c:v>217705</c:v>
                </c:pt>
                <c:pt idx="5">
                  <c:v>183767</c:v>
                </c:pt>
              </c:numCache>
            </c:numRef>
          </c:val>
          <c:smooth val="0"/>
        </c:ser>
        <c:dLbls>
          <c:showLegendKey val="0"/>
          <c:showVal val="0"/>
          <c:showCatName val="0"/>
          <c:showSerName val="0"/>
          <c:showPercent val="0"/>
          <c:showBubbleSize val="0"/>
        </c:dLbls>
        <c:marker val="1"/>
        <c:smooth val="0"/>
        <c:axId val="541042488"/>
        <c:axId val="541038880"/>
      </c:lineChart>
      <c:catAx>
        <c:axId val="54104248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lang="zh-CN" sz="1000" b="0" i="0" u="none" strike="noStrike" kern="1200" baseline="0">
                <a:solidFill>
                  <a:schemeClr val="tx1"/>
                </a:solidFill>
                <a:latin typeface="+mn-lt"/>
                <a:ea typeface="+mn-ea"/>
                <a:cs typeface="+mn-cs"/>
              </a:defRPr>
            </a:pPr>
          </a:p>
        </c:txPr>
        <c:crossAx val="541038880"/>
        <c:crosses val="autoZero"/>
        <c:auto val="1"/>
        <c:lblAlgn val="ctr"/>
        <c:lblOffset val="100"/>
        <c:noMultiLvlLbl val="0"/>
      </c:catAx>
      <c:valAx>
        <c:axId val="541038880"/>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lang="zh-CN" sz="1195" b="0" i="0" u="none" strike="noStrike" kern="1200" baseline="0">
                <a:solidFill>
                  <a:schemeClr val="tx1"/>
                </a:solidFill>
                <a:latin typeface="+mn-lt"/>
                <a:ea typeface="+mn-ea"/>
                <a:cs typeface="+mn-cs"/>
              </a:defRPr>
            </a:pPr>
          </a:p>
        </c:txPr>
        <c:crossAx val="541042488"/>
        <c:crosses val="autoZero"/>
        <c:crossBetween val="between"/>
      </c:valAx>
      <c:spPr>
        <a:noFill/>
        <a:ln>
          <a:noFill/>
        </a:ln>
        <a:effectLst/>
      </c:spPr>
    </c:plotArea>
    <c:plotVisOnly val="1"/>
    <c:dispBlanksAs val="gap"/>
    <c:showDLblsOverMax val="0"/>
  </c:chart>
  <c:spPr>
    <a:noFill/>
    <a:ln>
      <a:noFill/>
    </a:ln>
    <a:effectLst/>
  </c:spPr>
  <c:txPr>
    <a:bodyPr/>
    <a:lstStyle/>
    <a:p>
      <a:pPr>
        <a:defRPr lang="zh-CN">
          <a:solidFill>
            <a:schemeClr val="tx1"/>
          </a:solidFill>
        </a:defRPr>
      </a:pPr>
    </a:p>
  </c:txPr>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title>
      <c:layout/>
      <c:overlay val="0"/>
      <c:spPr>
        <a:noFill/>
        <a:ln>
          <a:noFill/>
        </a:ln>
        <a:effectLst/>
      </c:spPr>
      <c:txPr>
        <a:bodyPr rot="0" spcFirstLastPara="1" vertOverflow="ellipsis" vert="horz" wrap="square" anchor="ctr" anchorCtr="1"/>
        <a:lstStyle/>
        <a:p>
          <a:pPr>
            <a:defRPr lang="zh-CN" sz="1860" b="0" i="0" u="none" strike="noStrike" kern="1200" spc="0" baseline="0">
              <a:solidFill>
                <a:schemeClr val="tx1"/>
              </a:solidFill>
              <a:latin typeface="+mn-lt"/>
              <a:ea typeface="+mn-ea"/>
              <a:cs typeface="+mn-cs"/>
            </a:defRPr>
          </a:pPr>
        </a:p>
      </c:txPr>
    </c:title>
    <c:autoTitleDeleted val="0"/>
    <c:plotArea>
      <c:layout/>
      <c:lineChart>
        <c:grouping val="standard"/>
        <c:varyColors val="0"/>
        <c:ser>
          <c:idx val="0"/>
          <c:order val="0"/>
          <c:tx>
            <c:strRef>
              <c:f>Sheet1!$B$1</c:f>
              <c:strCache>
                <c:ptCount val="1"/>
                <c:pt idx="0">
                  <c:v>Association standards</c:v>
                </c:pt>
              </c:strCache>
            </c:strRef>
          </c:tx>
          <c:spPr>
            <a:ln w="28575" cap="rnd">
              <a:solidFill>
                <a:schemeClr val="accent1"/>
              </a:solidFill>
              <a:round/>
            </a:ln>
            <a:effectLst/>
          </c:spPr>
          <c:marker>
            <c:symbol val="square"/>
            <c:size val="6"/>
            <c:spPr>
              <a:solidFill>
                <a:srgbClr val="0070C0"/>
              </a:solidFill>
              <a:ln w="9525">
                <a:solidFill>
                  <a:schemeClr val="accent1"/>
                </a:solidFill>
              </a:ln>
              <a:effectLst/>
            </c:spPr>
          </c:marker>
          <c:dLbls>
            <c:delete val="1"/>
          </c:dLbls>
          <c:cat>
            <c:strRef>
              <c:f>Sheet1!$A$2:$A$7</c:f>
              <c:strCache>
                <c:ptCount val="6"/>
                <c:pt idx="0">
                  <c:v>Dec2019 </c:v>
                </c:pt>
                <c:pt idx="1">
                  <c:v> Sept 2020</c:v>
                </c:pt>
                <c:pt idx="2">
                  <c:v>Mar 2021</c:v>
                </c:pt>
                <c:pt idx="3">
                  <c:v>May 2022</c:v>
                </c:pt>
                <c:pt idx="4">
                  <c:v>Sept 2022</c:v>
                </c:pt>
                <c:pt idx="5">
                  <c:v>Jan 2023</c:v>
                </c:pt>
              </c:strCache>
            </c:strRef>
          </c:cat>
          <c:val>
            <c:numRef>
              <c:f>Sheet1!$B$2:$B$7</c:f>
              <c:numCache>
                <c:formatCode>#,##0</c:formatCode>
                <c:ptCount val="6"/>
                <c:pt idx="0">
                  <c:v>9790</c:v>
                </c:pt>
                <c:pt idx="1">
                  <c:v>18224</c:v>
                </c:pt>
                <c:pt idx="2">
                  <c:v>23271</c:v>
                </c:pt>
                <c:pt idx="3">
                  <c:v>38006</c:v>
                </c:pt>
                <c:pt idx="4">
                  <c:v>43336</c:v>
                </c:pt>
                <c:pt idx="5">
                  <c:v>52896</c:v>
                </c:pt>
              </c:numCache>
            </c:numRef>
          </c:val>
          <c:smooth val="0"/>
        </c:ser>
        <c:dLbls>
          <c:showLegendKey val="0"/>
          <c:showVal val="0"/>
          <c:showCatName val="0"/>
          <c:showSerName val="0"/>
          <c:showPercent val="0"/>
          <c:showBubbleSize val="0"/>
        </c:dLbls>
        <c:marker val="1"/>
        <c:smooth val="0"/>
        <c:axId val="541947552"/>
        <c:axId val="541947880"/>
      </c:lineChart>
      <c:catAx>
        <c:axId val="54194755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lang="zh-CN" sz="1000" b="0" i="0" u="none" strike="noStrike" kern="1200" baseline="0">
                <a:solidFill>
                  <a:schemeClr val="tx1"/>
                </a:solidFill>
                <a:latin typeface="+mn-lt"/>
                <a:ea typeface="+mn-ea"/>
                <a:cs typeface="+mn-cs"/>
              </a:defRPr>
            </a:pPr>
          </a:p>
        </c:txPr>
        <c:crossAx val="541947880"/>
        <c:crosses val="autoZero"/>
        <c:auto val="1"/>
        <c:lblAlgn val="ctr"/>
        <c:lblOffset val="100"/>
        <c:noMultiLvlLbl val="0"/>
      </c:catAx>
      <c:valAx>
        <c:axId val="541947880"/>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lang="zh-CN" sz="1195" b="0" i="0" u="none" strike="noStrike" kern="1200" baseline="0">
                <a:solidFill>
                  <a:schemeClr val="tx1"/>
                </a:solidFill>
                <a:latin typeface="+mn-lt"/>
                <a:ea typeface="+mn-ea"/>
                <a:cs typeface="+mn-cs"/>
              </a:defRPr>
            </a:pPr>
          </a:p>
        </c:txPr>
        <c:crossAx val="541947552"/>
        <c:crosses val="autoZero"/>
        <c:crossBetween val="between"/>
      </c:valAx>
      <c:spPr>
        <a:noFill/>
        <a:ln>
          <a:noFill/>
        </a:ln>
        <a:effectLst/>
      </c:spPr>
    </c:plotArea>
    <c:plotVisOnly val="1"/>
    <c:dispBlanksAs val="gap"/>
    <c:showDLblsOverMax val="0"/>
  </c:chart>
  <c:spPr>
    <a:noFill/>
    <a:ln>
      <a:noFill/>
    </a:ln>
    <a:effectLst/>
  </c:spPr>
  <c:txPr>
    <a:bodyPr/>
    <a:lstStyle/>
    <a:p>
      <a:pPr>
        <a:defRPr lang="zh-CN">
          <a:solidFill>
            <a:schemeClr val="tx1"/>
          </a:solidFill>
        </a:defRPr>
      </a:pPr>
    </a:p>
  </c:txPr>
  <c:externalData r:id="rId1">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lang="zh-CN" sz="1400" b="0" i="0" u="none" strike="noStrike" kern="1200" spc="0" baseline="0">
                <a:solidFill>
                  <a:schemeClr val="tx1">
                    <a:lumMod val="65000"/>
                    <a:lumOff val="35000"/>
                  </a:schemeClr>
                </a:solidFill>
                <a:latin typeface="+mn-lt"/>
                <a:ea typeface="+mn-ea"/>
                <a:cs typeface="+mn-cs"/>
              </a:defRPr>
            </a:pPr>
            <a:r>
              <a:rPr lang="en-GB" altLang="zh-CN"/>
              <a:t>ISO/IEC Standards Adopted</a:t>
            </a:r>
            <a:endParaRPr lang="zh-CN" altLang="en-US"/>
          </a:p>
        </c:rich>
      </c:tx>
      <c:layout/>
      <c:overlay val="0"/>
      <c:spPr>
        <a:noFill/>
        <a:ln>
          <a:noFill/>
        </a:ln>
        <a:effectLst/>
      </c:spPr>
    </c:title>
    <c:autoTitleDeleted val="0"/>
    <c:plotArea>
      <c:layout/>
      <c:lineChart>
        <c:grouping val="standard"/>
        <c:varyColors val="0"/>
        <c:ser>
          <c:idx val="0"/>
          <c:order val="0"/>
          <c:spPr>
            <a:ln w="28575" cap="rnd">
              <a:solidFill>
                <a:schemeClr val="accent1"/>
              </a:solidFill>
              <a:round/>
            </a:ln>
            <a:effectLst/>
          </c:spPr>
          <c:marker>
            <c:symbol val="none"/>
          </c:marker>
          <c:dLbls>
            <c:delete val="1"/>
          </c:dLbls>
          <c:cat>
            <c:strRef>
              <c:f>Sheet1!$B$5:$G$5</c:f>
              <c:strCache>
                <c:ptCount val="6"/>
                <c:pt idx="0">
                  <c:v> Dec 2019 </c:v>
                </c:pt>
                <c:pt idx="1">
                  <c:v> Sept 2020</c:v>
                </c:pt>
                <c:pt idx="2">
                  <c:v> Mar 2021</c:v>
                </c:pt>
                <c:pt idx="3">
                  <c:v>May 2022</c:v>
                </c:pt>
                <c:pt idx="4">
                  <c:v>Sept 2022</c:v>
                </c:pt>
                <c:pt idx="5">
                  <c:v>Jan 2023</c:v>
                </c:pt>
              </c:strCache>
            </c:strRef>
          </c:cat>
          <c:val>
            <c:numRef>
              <c:f>Sheet1!$B$6:$G$6</c:f>
              <c:numCache>
                <c:formatCode>#,##0</c:formatCode>
                <c:ptCount val="6"/>
                <c:pt idx="0">
                  <c:v>10000</c:v>
                </c:pt>
                <c:pt idx="1">
                  <c:v>10582</c:v>
                </c:pt>
                <c:pt idx="2">
                  <c:v>11163</c:v>
                </c:pt>
                <c:pt idx="3">
                  <c:v>11745</c:v>
                </c:pt>
                <c:pt idx="4">
                  <c:v>12484</c:v>
                </c:pt>
                <c:pt idx="5">
                  <c:v>12642</c:v>
                </c:pt>
              </c:numCache>
            </c:numRef>
          </c:val>
          <c:smooth val="0"/>
        </c:ser>
        <c:dLbls>
          <c:showLegendKey val="0"/>
          <c:showVal val="0"/>
          <c:showCatName val="0"/>
          <c:showSerName val="0"/>
          <c:showPercent val="0"/>
          <c:showBubbleSize val="0"/>
        </c:dLbls>
        <c:marker val="0"/>
        <c:smooth val="0"/>
        <c:axId val="820322256"/>
        <c:axId val="820330992"/>
      </c:lineChart>
      <c:catAx>
        <c:axId val="82032225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lang="zh-CN" sz="900" b="0" i="0" u="none" strike="noStrike" kern="1200" baseline="0">
                <a:solidFill>
                  <a:schemeClr val="tx1">
                    <a:lumMod val="65000"/>
                    <a:lumOff val="35000"/>
                  </a:schemeClr>
                </a:solidFill>
                <a:latin typeface="+mn-lt"/>
                <a:ea typeface="+mn-ea"/>
                <a:cs typeface="+mn-cs"/>
              </a:defRPr>
            </a:pPr>
          </a:p>
        </c:txPr>
        <c:crossAx val="820330992"/>
        <c:crosses val="autoZero"/>
        <c:auto val="1"/>
        <c:lblAlgn val="ctr"/>
        <c:lblOffset val="100"/>
        <c:noMultiLvlLbl val="0"/>
      </c:catAx>
      <c:valAx>
        <c:axId val="820330992"/>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lang="zh-CN" sz="900" b="0" i="0" u="none" strike="noStrike" kern="1200" baseline="0">
                <a:solidFill>
                  <a:schemeClr val="tx1">
                    <a:lumMod val="65000"/>
                    <a:lumOff val="35000"/>
                  </a:schemeClr>
                </a:solidFill>
                <a:latin typeface="+mn-lt"/>
                <a:ea typeface="+mn-ea"/>
                <a:cs typeface="+mn-cs"/>
              </a:defRPr>
            </a:pPr>
          </a:p>
        </c:txPr>
        <c:crossAx val="820322256"/>
        <c:crosses val="autoZero"/>
        <c:crossBetween val="between"/>
      </c:valAx>
      <c:spPr>
        <a:noFill/>
        <a:ln>
          <a:noFill/>
        </a:ln>
        <a:effectLst/>
      </c:spPr>
    </c:plotArea>
    <c:plotVisOnly val="1"/>
    <c:dispBlanksAs val="gap"/>
    <c:showDLblsOverMax val="0"/>
  </c:chart>
  <c:spPr>
    <a:noFill/>
    <a:ln>
      <a:noFill/>
    </a:ln>
    <a:effectLst/>
  </c:spPr>
  <c:txPr>
    <a:bodyPr/>
    <a:lstStyle/>
    <a:p>
      <a:pPr>
        <a:defRPr lang="zh-CN"/>
      </a:pPr>
    </a:p>
  </c:txPr>
  <c:externalData r:id="rId1">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lang="zh-CN" sz="1400" b="0" i="0" u="none" strike="noStrike" kern="1200" spc="0" baseline="0">
                <a:solidFill>
                  <a:schemeClr val="tx1">
                    <a:lumMod val="65000"/>
                    <a:lumOff val="35000"/>
                  </a:schemeClr>
                </a:solidFill>
                <a:latin typeface="+mn-lt"/>
                <a:ea typeface="+mn-ea"/>
                <a:cs typeface="+mn-cs"/>
              </a:defRPr>
            </a:pPr>
            <a:r>
              <a:rPr lang="en-US" altLang="zh-CN"/>
              <a:t>Enterprise standards</a:t>
            </a:r>
            <a:endParaRPr lang="en-US" altLang="zh-CN"/>
          </a:p>
        </c:rich>
      </c:tx>
      <c:layout/>
      <c:overlay val="0"/>
      <c:spPr>
        <a:noFill/>
        <a:ln>
          <a:noFill/>
        </a:ln>
        <a:effectLst/>
      </c:spPr>
    </c:title>
    <c:autoTitleDeleted val="0"/>
    <c:plotArea>
      <c:layout/>
      <c:lineChart>
        <c:grouping val="standard"/>
        <c:varyColors val="0"/>
        <c:ser>
          <c:idx val="0"/>
          <c:order val="0"/>
          <c:spPr>
            <a:ln w="28575" cap="rnd">
              <a:solidFill>
                <a:schemeClr val="accent1"/>
              </a:solidFill>
              <a:round/>
            </a:ln>
            <a:effectLst/>
          </c:spPr>
          <c:marker>
            <c:symbol val="none"/>
          </c:marker>
          <c:dLbls>
            <c:delete val="1"/>
          </c:dLbls>
          <c:cat>
            <c:strRef>
              <c:f>Sheet1!$B$5:$G$5</c:f>
              <c:strCache>
                <c:ptCount val="6"/>
                <c:pt idx="0">
                  <c:v> Dec 2019 </c:v>
                </c:pt>
                <c:pt idx="1">
                  <c:v> Sept 2020</c:v>
                </c:pt>
                <c:pt idx="2">
                  <c:v> Mar 2021</c:v>
                </c:pt>
                <c:pt idx="3">
                  <c:v>May 2022</c:v>
                </c:pt>
                <c:pt idx="4">
                  <c:v>Sept 2022</c:v>
                </c:pt>
                <c:pt idx="5">
                  <c:v>Jan 2023</c:v>
                </c:pt>
              </c:strCache>
            </c:strRef>
          </c:cat>
          <c:val>
            <c:numRef>
              <c:f>Sheet1!$B$6:$G$6</c:f>
              <c:numCache>
                <c:formatCode>General</c:formatCode>
                <c:ptCount val="6"/>
                <c:pt idx="0">
                  <c:v>1140000</c:v>
                </c:pt>
                <c:pt idx="1">
                  <c:v>1469628.25</c:v>
                </c:pt>
                <c:pt idx="2">
                  <c:v>1799256.5</c:v>
                </c:pt>
                <c:pt idx="3">
                  <c:v>2128884.75</c:v>
                </c:pt>
                <c:pt idx="4" c:formatCode="#,##0">
                  <c:v>2458513</c:v>
                </c:pt>
                <c:pt idx="5" c:formatCode="#,##0">
                  <c:v>2643098</c:v>
                </c:pt>
              </c:numCache>
            </c:numRef>
          </c:val>
          <c:smooth val="0"/>
        </c:ser>
        <c:dLbls>
          <c:showLegendKey val="0"/>
          <c:showVal val="0"/>
          <c:showCatName val="0"/>
          <c:showSerName val="0"/>
          <c:showPercent val="0"/>
          <c:showBubbleSize val="0"/>
        </c:dLbls>
        <c:marker val="0"/>
        <c:smooth val="0"/>
        <c:axId val="854803744"/>
        <c:axId val="854809152"/>
      </c:lineChart>
      <c:catAx>
        <c:axId val="85480374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lang="zh-CN" sz="900" b="0" i="0" u="none" strike="noStrike" kern="1200" baseline="0">
                <a:solidFill>
                  <a:schemeClr val="tx1">
                    <a:lumMod val="65000"/>
                    <a:lumOff val="35000"/>
                  </a:schemeClr>
                </a:solidFill>
                <a:latin typeface="+mn-lt"/>
                <a:ea typeface="+mn-ea"/>
                <a:cs typeface="+mn-cs"/>
              </a:defRPr>
            </a:pPr>
          </a:p>
        </c:txPr>
        <c:crossAx val="854809152"/>
        <c:crosses val="autoZero"/>
        <c:auto val="1"/>
        <c:lblAlgn val="ctr"/>
        <c:lblOffset val="100"/>
        <c:noMultiLvlLbl val="0"/>
      </c:catAx>
      <c:valAx>
        <c:axId val="854809152"/>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lang="zh-CN" sz="900" b="0" i="0" u="none" strike="noStrike" kern="1200" baseline="0">
                <a:solidFill>
                  <a:schemeClr val="tx1">
                    <a:lumMod val="65000"/>
                    <a:lumOff val="35000"/>
                  </a:schemeClr>
                </a:solidFill>
                <a:latin typeface="+mn-lt"/>
                <a:ea typeface="+mn-ea"/>
                <a:cs typeface="+mn-cs"/>
              </a:defRPr>
            </a:pPr>
          </a:p>
        </c:txPr>
        <c:crossAx val="854803744"/>
        <c:crosses val="autoZero"/>
        <c:crossBetween val="between"/>
      </c:valAx>
      <c:spPr>
        <a:noFill/>
        <a:ln>
          <a:noFill/>
        </a:ln>
        <a:effectLst/>
      </c:spPr>
    </c:plotArea>
    <c:plotVisOnly val="1"/>
    <c:dispBlanksAs val="gap"/>
    <c:showDLblsOverMax val="0"/>
  </c:chart>
  <c:spPr>
    <a:noFill/>
    <a:ln>
      <a:noFill/>
    </a:ln>
    <a:effectLst/>
  </c:spPr>
  <c:txPr>
    <a:bodyPr/>
    <a:lstStyle/>
    <a:p>
      <a:pPr>
        <a:defRPr lang="zh-CN"/>
      </a:pPr>
    </a:p>
  </c:txPr>
  <c:externalData r:id="rId1">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5"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5"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5"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5"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5"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5"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5"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5"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5"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5"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5"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5"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5"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5"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5"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5"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5"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5"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5"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5"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5"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5"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5"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5"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5"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5"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5"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5"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5"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5"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5"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5"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5"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5"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5"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5"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5"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5"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5"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5"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5"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5"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5"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5"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5"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5"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5"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5"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accent2_3#2">
  <dgm:title val=""/>
  <dgm:desc val=""/>
  <dgm:catLst>
    <dgm:cat type="accent2" pri="11300"/>
  </dgm:catLst>
  <dgm:styleLbl name="align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alignNode1">
    <dgm:fillClrLst>
      <a:schemeClr val="accent2">
        <a:shade val="80000"/>
      </a:schemeClr>
      <a:schemeClr val="accent2">
        <a:tint val="70000"/>
      </a:schemeClr>
    </dgm:fillClrLst>
    <dgm:linClrLst>
      <a:schemeClr val="accent2">
        <a:shade val="80000"/>
      </a:schemeClr>
      <a:schemeClr val="accent2">
        <a:tint val="70000"/>
      </a:schemeClr>
    </dgm:linClrLst>
    <dgm:effectClrLst/>
    <dgm:txLinClrLst/>
    <dgm:txFillClrLst/>
    <dgm:txEffectClrLst/>
  </dgm:styleLbl>
  <dgm:styleLbl name="asst0">
    <dgm:fillClrLst meth="repeat">
      <a:schemeClr val="accent2">
        <a:shade val="80000"/>
      </a:schemeClr>
    </dgm:fillClrLst>
    <dgm:linClrLst meth="repeat">
      <a:schemeClr val="lt1"/>
    </dgm:linClrLst>
    <dgm:effectClrLst/>
    <dgm:txLinClrLst/>
    <dgm:txFillClrLst/>
    <dgm:txEffectClrLst/>
  </dgm:styleLbl>
  <dgm:styleLbl name="asst1">
    <dgm:fillClrLst meth="repeat">
      <a:schemeClr val="accent2">
        <a:shade val="80000"/>
      </a:schemeClr>
    </dgm:fillClrLst>
    <dgm:linClrLst meth="repeat">
      <a:schemeClr val="lt1"/>
    </dgm:linClrLst>
    <dgm:effectClrLst/>
    <dgm:txLinClrLst/>
    <dgm:txFillClrLst/>
    <dgm:txEffectClrLst/>
  </dgm:styleLbl>
  <dgm:styleLbl name="asst2">
    <dgm:fillClrLst>
      <a:schemeClr val="accent2">
        <a:tint val="99000"/>
      </a:schemeClr>
    </dgm:fillClrLst>
    <dgm:linClrLst meth="repeat">
      <a:schemeClr val="lt1"/>
    </dgm:linClrLst>
    <dgm:effectClrLst/>
    <dgm:txLinClrLst/>
    <dgm:txFillClrLst/>
    <dgm:txEffectClrLst/>
  </dgm:styleLbl>
  <dgm:styleLbl name="asst3">
    <dgm:fillClrLst>
      <a:schemeClr val="accent2">
        <a:tint val="80000"/>
      </a:schemeClr>
    </dgm:fillClrLst>
    <dgm:linClrLst meth="repeat">
      <a:schemeClr val="lt1"/>
    </dgm:linClrLst>
    <dgm:effectClrLst/>
    <dgm:txLinClrLst/>
    <dgm:txFillClrLst/>
    <dgm:txEffectClrLst/>
  </dgm:styleLbl>
  <dgm:styleLbl name="asst4">
    <dgm:fillClrLst>
      <a:schemeClr val="accent2">
        <a:tint val="70000"/>
      </a:schemeClr>
    </dgm:fillClrLst>
    <dgm:linClrLst meth="repeat">
      <a:schemeClr val="lt1"/>
    </dgm:linClrLst>
    <dgm:effectClrLst/>
    <dgm:txLinClrLst/>
    <dgm:txFillClrLst/>
    <dgm:txEffectClrLst/>
  </dgm:styleLbl>
  <dgm:styleLbl name="b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lt1"/>
    </dgm:linClrLst>
    <dgm:effectClrLst/>
    <dgm:txLinClrLst/>
    <dgm:txFillClrLst meth="repeat">
      <a:schemeClr val="dk1"/>
    </dgm:txFillClrLst>
    <dgm:txEffectClrLst/>
  </dgm:styleLbl>
  <dgm:styleLbl name="b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b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con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f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lnNode1">
    <dgm:fillClrLst>
      <a:schemeClr val="accent2">
        <a:shade val="80000"/>
      </a:schemeClr>
      <a:schemeClr val="accent2">
        <a:tint val="70000"/>
      </a:schemeClr>
    </dgm:fillClrLst>
    <dgm:linClrLst meth="repeat">
      <a:schemeClr val="lt1"/>
    </dgm:linClrLst>
    <dgm:effectClrLst/>
    <dgm:txLinClrLst/>
    <dgm:txFillClrLst/>
    <dgm:txEffectClrLst/>
  </dgm:styleLbl>
  <dgm:styleLbl name="node0">
    <dgm:fillClrLst meth="repeat">
      <a:schemeClr val="accent2">
        <a:shade val="80000"/>
      </a:schemeClr>
    </dgm:fillClrLst>
    <dgm:linClrLst meth="repeat">
      <a:schemeClr val="lt1"/>
    </dgm:linClrLst>
    <dgm:effectClrLst/>
    <dgm:txLinClrLst/>
    <dgm:txFillClrLst/>
    <dgm:txEffectClrLst/>
  </dgm:styleLbl>
  <dgm:styleLbl name="node1">
    <dgm:fillClrLst>
      <a:schemeClr val="accent2">
        <a:shade val="80000"/>
      </a:schemeClr>
      <a:schemeClr val="accent2">
        <a:tint val="70000"/>
      </a:schemeClr>
    </dgm:fillClrLst>
    <dgm:linClrLst meth="repeat">
      <a:schemeClr val="lt1"/>
    </dgm:linClrLst>
    <dgm:effectClrLst/>
    <dgm:txLinClrLst/>
    <dgm:txFillClrLst/>
    <dgm:txEffectClrLst/>
  </dgm:styleLbl>
  <dgm:styleLbl name="node2">
    <dgm:fillClrLst>
      <a:schemeClr val="accent2">
        <a:tint val="99000"/>
      </a:schemeClr>
    </dgm:fillClrLst>
    <dgm:linClrLst meth="repeat">
      <a:schemeClr val="lt1"/>
    </dgm:linClrLst>
    <dgm:effectClrLst/>
    <dgm:txLinClrLst/>
    <dgm:txFillClrLst/>
    <dgm:txEffectClrLst/>
  </dgm:styleLbl>
  <dgm:styleLbl name="node3">
    <dgm:fillClrLst>
      <a:schemeClr val="accent2">
        <a:tint val="80000"/>
      </a:schemeClr>
    </dgm:fillClrLst>
    <dgm:linClrLst meth="repeat">
      <a:schemeClr val="lt1"/>
    </dgm:linClrLst>
    <dgm:effectClrLst/>
    <dgm:txLinClrLst/>
    <dgm:txFillClrLst/>
    <dgm:txEffectClrLst/>
  </dgm:styleLbl>
  <dgm:styleLbl name="node4">
    <dgm:fillClrLst>
      <a:schemeClr val="accent2">
        <a:tint val="70000"/>
      </a:schemeClr>
    </dgm:fillClrLst>
    <dgm:linClrLst meth="repeat">
      <a:schemeClr val="lt1"/>
    </dgm:linClrLst>
    <dgm:effectClrLst/>
    <dgm:txLinClrLst/>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9000"/>
      </a:schemeClr>
    </dgm:fillClrLst>
    <dgm:linClrLst meth="repeat">
      <a:schemeClr val="accent2">
        <a:tint val="99000"/>
      </a:schemeClr>
    </dgm:linClrLst>
    <dgm:effectClrLst/>
    <dgm:txLinClrLst/>
    <dgm:txFillClrLst meth="repeat">
      <a:schemeClr val="tx1"/>
    </dgm:txFillClrLst>
    <dgm:txEffectClrLst/>
  </dgm:styleLbl>
  <dgm:styleLbl name="parChTrans1D3">
    <dgm:fillClrLst meth="repeat">
      <a:schemeClr val="accent2">
        <a:tint val="80000"/>
      </a:schemeClr>
    </dgm:fillClrLst>
    <dgm:linClrLst meth="repeat">
      <a:schemeClr val="accent2">
        <a:tint val="80000"/>
      </a:schemeClr>
    </dgm:linClrLst>
    <dgm:effectClrLst/>
    <dgm:txLinClrLst/>
    <dgm:txFillClrLst meth="repeat">
      <a:schemeClr val="tx1"/>
    </dgm:txFillClrLst>
    <dgm:txEffectClrLst/>
  </dgm:styleLbl>
  <dgm:styleLbl name="parChTrans1D4">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tx1"/>
    </dgm:txFillClrLst>
    <dgm:txEffectClrLst/>
  </dgm:styleLbl>
  <dgm:styleLbl name="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a:schemeClr val="accent2">
        <a:shade val="80000"/>
      </a:schemeClr>
      <a:schemeClr val="accent2">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vennNode1">
    <dgm:fillClrLst>
      <a:schemeClr val="accent2">
        <a:shade val="80000"/>
        <a:alpha val="50000"/>
      </a:schemeClr>
      <a:schemeClr val="accent2">
        <a:tint val="70000"/>
        <a:alpha val="50000"/>
      </a:schemeClr>
    </dgm:fillClrLst>
    <dgm:linClrLst meth="repeat">
      <a:schemeClr val="lt1"/>
    </dgm:linClrLst>
    <dgm:effectClrLst/>
    <dgm:txLinClrLst/>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2_4#2">
  <dgm:title val=""/>
  <dgm:desc val=""/>
  <dgm:catLst>
    <dgm:cat type="accent2" pri="11400"/>
  </dgm:catLst>
  <dgm:styleLbl name="align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alignAccFollowNode1">
    <dgm:fillClrLst meth="repeat">
      <a:schemeClr val="accent2">
        <a:alpha val="90000"/>
        <a:tint val="55000"/>
      </a:schemeClr>
    </dgm:fillClrLst>
    <dgm:linClrLst meth="repeat">
      <a:schemeClr val="accent2">
        <a:alpha val="90000"/>
        <a:tint val="55000"/>
      </a:schemeClr>
    </dgm:linClrLst>
    <dgm:effectClrLst/>
    <dgm:txLinClrLst/>
    <dgm:txFillClrLst meth="repeat">
      <a:schemeClr val="dk1"/>
    </dgm:txFillClrLst>
    <dgm:txEffectClrLst/>
  </dgm:styleLbl>
  <dgm:styleLbl name="alignImgPlace1">
    <dgm:fillClrLst>
      <a:schemeClr val="accent2">
        <a:tint val="50000"/>
      </a:schemeClr>
      <a:schemeClr val="accent2">
        <a:tint val="55000"/>
      </a:schemeClr>
    </dgm:fillClrLst>
    <dgm:linClrLst meth="repeat">
      <a:schemeClr val="lt1"/>
    </dgm:linClrLst>
    <dgm:effectClrLst/>
    <dgm:txLinClrLst/>
    <dgm:txFillClrLst meth="repeat">
      <a:schemeClr val="lt1"/>
    </dgm:txFillClrLst>
    <dgm:txEffectClrLst/>
  </dgm:styleLbl>
  <dgm:styleLbl name="alignNode1">
    <dgm:fillClrLst meth="cycle">
      <a:schemeClr val="accent2">
        <a:shade val="50000"/>
      </a:schemeClr>
      <a:schemeClr val="accent2">
        <a:tint val="45000"/>
      </a:schemeClr>
    </dgm:fillClrLst>
    <dgm:linClrLst meth="cycle">
      <a:schemeClr val="accent2">
        <a:shade val="50000"/>
      </a:schemeClr>
      <a:schemeClr val="accent2">
        <a:tint val="45000"/>
      </a:schemeClr>
    </dgm:linClrLst>
    <dgm:effectClrLst/>
    <dgm:txLinClrLst/>
    <dgm:txFillClrLst/>
    <dgm:txEffectClrLst/>
  </dgm:styleLbl>
  <dgm:styleLbl name="asst0">
    <dgm:fillClrLst meth="repeat">
      <a:schemeClr val="accent2">
        <a:shade val="80000"/>
      </a:schemeClr>
    </dgm:fillClrLst>
    <dgm:linClrLst meth="repeat">
      <a:schemeClr val="lt1"/>
    </dgm:linClrLst>
    <dgm:effectClrLst/>
    <dgm:txLinClrLst/>
    <dgm:txFillClrLst/>
    <dgm:txEffectClrLst/>
  </dgm:styleLbl>
  <dgm:styleLbl name="asst1">
    <dgm:fillClrLst meth="repeat">
      <a:schemeClr val="accent2">
        <a:shade val="80000"/>
      </a:schemeClr>
    </dgm:fillClrLst>
    <dgm:linClrLst meth="repeat">
      <a:schemeClr val="lt1"/>
    </dgm:linClrLst>
    <dgm:effectClrLst/>
    <dgm:txLinClrLst/>
    <dgm:txFillClrLst/>
    <dgm:txEffectClrLst/>
  </dgm:styleLbl>
  <dgm:styleLbl name="asst2">
    <dgm:fillClrLst>
      <a:schemeClr val="accent2">
        <a:tint val="90000"/>
      </a:schemeClr>
    </dgm:fillClrLst>
    <dgm:linClrLst meth="repeat">
      <a:schemeClr val="lt1"/>
    </dgm:linClrLst>
    <dgm:effectClrLst/>
    <dgm:txLinClrLst/>
    <dgm:txFillClrLst/>
    <dgm:txEffectClrLst/>
  </dgm:styleLbl>
  <dgm:styleLbl name="asst3">
    <dgm:fillClrLst>
      <a:schemeClr val="accent2">
        <a:tint val="70000"/>
      </a:schemeClr>
    </dgm:fillClrLst>
    <dgm:linClrLst meth="repeat">
      <a:schemeClr val="lt1"/>
    </dgm:linClrLst>
    <dgm:effectClrLst/>
    <dgm:txLinClrLst/>
    <dgm:txFillClrLst/>
    <dgm:txEffectClrLst/>
  </dgm:styleLbl>
  <dgm:styleLbl name="asst4">
    <dgm:fillClrLst>
      <a:schemeClr val="accent2">
        <a:tint val="50000"/>
      </a:schemeClr>
    </dgm:fillClrLst>
    <dgm:linClrLst meth="repeat">
      <a:schemeClr val="lt1"/>
    </dgm:linClrLst>
    <dgm:effectClrLst/>
    <dgm:txLinClrLst/>
    <dgm:txFillClrLst/>
    <dgm:txEffectClrLst/>
  </dgm:styleLbl>
  <dgm:styleLbl name="bg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bgAccFollowNode1">
    <dgm:fillClrLst meth="repeat">
      <a:schemeClr val="accent2">
        <a:alpha val="90000"/>
        <a:tint val="55000"/>
      </a:schemeClr>
    </dgm:fillClrLst>
    <dgm:linClrLst meth="repeat">
      <a:schemeClr val="lt1"/>
    </dgm:linClrLst>
    <dgm:effectClrLst/>
    <dgm:txLinClrLst/>
    <dgm:txFillClrLst meth="repeat">
      <a:schemeClr val="dk1"/>
    </dgm:txFillClrLst>
    <dgm:txEffectClrLst/>
  </dgm:styleLbl>
  <dgm:styleLbl name="bgImgPlace1">
    <dgm:fillClrLst>
      <a:schemeClr val="accent2">
        <a:tint val="50000"/>
      </a:schemeClr>
      <a:schemeClr val="accent2">
        <a:tint val="55000"/>
      </a:schemeClr>
    </dgm:fillClrLst>
    <dgm:linClrLst meth="repeat">
      <a:schemeClr val="lt1"/>
    </dgm:linClrLst>
    <dgm:effectClrLst/>
    <dgm:txLinClrLst/>
    <dgm:txFillClrLst meth="repeat">
      <a:schemeClr val="lt1"/>
    </dgm:txFillClrLst>
    <dgm:txEffectClrLst/>
  </dgm:styleLbl>
  <dgm:styleLbl name="bgShp">
    <dgm:fillClrLst meth="repeat">
      <a:schemeClr val="accent2">
        <a:tint val="55000"/>
      </a:schemeClr>
    </dgm:fillClrLst>
    <dgm:linClrLst meth="repeat">
      <a:schemeClr val="dk1"/>
    </dgm:linClrLst>
    <dgm:effectClrLst/>
    <dgm:txLinClrLst/>
    <dgm:txFillClrLst meth="repeat">
      <a:schemeClr val="dk1"/>
    </dgm:txFillClrLst>
    <dgm:txEffectClrLst/>
  </dgm:styleLbl>
  <dgm:styleLbl name="bgSibTrans2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conFg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50000"/>
      </a:schemeClr>
    </dgm:linClrLst>
    <dgm:effectClrLst/>
    <dgm:txLinClrLst/>
    <dgm:txFillClrLst meth="repeat">
      <a:schemeClr val="dk1"/>
    </dgm:txFillClrLst>
    <dgm:txEffectClrLst/>
  </dgm:styleLbl>
  <dgm:styleLbl name="fgAccFollowNode1">
    <dgm:fillClrLst meth="repeat">
      <a:schemeClr val="accent2">
        <a:alpha val="90000"/>
        <a:tint val="55000"/>
      </a:schemeClr>
    </dgm:fillClrLst>
    <dgm:linClrLst meth="repeat">
      <a:schemeClr val="accent2">
        <a:alpha val="90000"/>
        <a:tint val="55000"/>
      </a:schemeClr>
    </dgm:linClrLst>
    <dgm:effectClrLst/>
    <dgm:txLinClrLst/>
    <dgm:txFillClrLst meth="repeat">
      <a:schemeClr val="dk1"/>
    </dgm:txFillClrLst>
    <dgm:txEffectClrLst/>
  </dgm:styleLbl>
  <dgm:styleLbl name="fgImgPlace1">
    <dgm:fillClrLst>
      <a:schemeClr val="accent2">
        <a:tint val="50000"/>
      </a:schemeClr>
      <a:schemeClr val="accent2">
        <a:tint val="55000"/>
      </a:schemeClr>
    </dgm:fillClrLst>
    <dgm:linClrLst meth="repeat">
      <a:schemeClr val="lt1"/>
    </dgm:linClrLst>
    <dgm:effectClrLst/>
    <dgm:txLinClrLst/>
    <dgm:txFillClrLst meth="repeat">
      <a:schemeClr val="lt1"/>
    </dgm:txFillClrLst>
    <dgm:txEffectClrLst/>
  </dgm:styleLbl>
  <dgm:styleLbl name="fgShp">
    <dgm:fillClrLst meth="repeat">
      <a:schemeClr val="accent2">
        <a:tint val="55000"/>
      </a:schemeClr>
    </dgm:fillClrLst>
    <dgm:linClrLst meth="repeat">
      <a:schemeClr val="lt1"/>
    </dgm:linClrLst>
    <dgm:effectClrLst/>
    <dgm:txLinClrLst/>
    <dgm:txFillClrLst meth="repeat">
      <a:schemeClr val="dk1"/>
    </dgm:txFillClrLst>
    <dgm:txEffectClrLst/>
  </dgm:styleLbl>
  <dgm:styleLbl name="fgSibTrans2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dgm:txEffectClrLst/>
  </dgm:styleLbl>
  <dgm:styleLbl name="lnNode1">
    <dgm:fillClrLst meth="cycle">
      <a:schemeClr val="accent2">
        <a:shade val="50000"/>
      </a:schemeClr>
      <a:schemeClr val="accent2">
        <a:tint val="45000"/>
      </a:schemeClr>
    </dgm:fillClrLst>
    <dgm:linClrLst meth="repeat">
      <a:schemeClr val="lt1"/>
    </dgm:linClrLst>
    <dgm:effectClrLst/>
    <dgm:txLinClrLst/>
    <dgm:txFillClrLst/>
    <dgm:txEffectClrLst/>
  </dgm:styleLbl>
  <dgm:styleLbl name="node0">
    <dgm:fillClrLst meth="cycle">
      <a:schemeClr val="accent2">
        <a:shade val="60000"/>
      </a:schemeClr>
    </dgm:fillClrLst>
    <dgm:linClrLst meth="repeat">
      <a:schemeClr val="lt1"/>
    </dgm:linClrLst>
    <dgm:effectClrLst/>
    <dgm:txLinClrLst/>
    <dgm:txFillClrLst/>
    <dgm:txEffectClrLst/>
  </dgm:styleLbl>
  <dgm:styleLbl name="node1">
    <dgm:fillClrLst meth="cycle">
      <a:schemeClr val="accent2">
        <a:shade val="50000"/>
      </a:schemeClr>
      <a:schemeClr val="accent2">
        <a:tint val="45000"/>
      </a:schemeClr>
    </dgm:fillClrLst>
    <dgm:linClrLst meth="repeat">
      <a:schemeClr val="lt1"/>
    </dgm:linClrLst>
    <dgm:effectClrLst/>
    <dgm:txLinClrLst/>
    <dgm:txFillClrLst/>
    <dgm:txEffectClrLst/>
  </dgm:styleLbl>
  <dgm:styleLbl name="node2">
    <dgm:fillClrLst>
      <a:schemeClr val="accent2">
        <a:shade val="80000"/>
      </a:schemeClr>
    </dgm:fillClrLst>
    <dgm:linClrLst meth="repeat">
      <a:schemeClr val="lt1"/>
    </dgm:linClrLst>
    <dgm:effectClrLst/>
    <dgm:txLinClrLst/>
    <dgm:txFillClrLst/>
    <dgm:txEffectClrLst/>
  </dgm:styleLbl>
  <dgm:styleLbl name="node3">
    <dgm:fillClrLst>
      <a:schemeClr val="accent2">
        <a:tint val="99000"/>
      </a:schemeClr>
    </dgm:fillClrLst>
    <dgm:linClrLst meth="repeat">
      <a:schemeClr val="lt1"/>
    </dgm:linClrLst>
    <dgm:effectClrLst/>
    <dgm:txLinClrLst/>
    <dgm:txFillClrLst/>
    <dgm:txEffectClrLst/>
  </dgm:styleLbl>
  <dgm:styleLbl name="node4">
    <dgm:fillClrLst>
      <a:schemeClr val="accent2">
        <a:tint val="70000"/>
      </a:schemeClr>
    </dgm:fillClrLst>
    <dgm:linClrLst meth="repeat">
      <a:schemeClr val="lt1"/>
    </dgm:linClrLst>
    <dgm:effectClrLst/>
    <dgm:txLinClrLst/>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2">
        <a:tint val="90000"/>
      </a:schemeClr>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2">
        <a:tint val="50000"/>
      </a:schemeClr>
    </dgm:linClrLst>
    <dgm:effectClrLst/>
    <dgm:txLinClrLst/>
    <dgm:txFillClrLst meth="repeat">
      <a:schemeClr val="tx1"/>
    </dgm:txFillClrLst>
    <dgm:txEffectClrLst/>
  </dgm:styleLbl>
  <dgm:styleLbl name="parChTrans2D1">
    <dgm:fillClrLst meth="repeat">
      <a:schemeClr val="accent2">
        <a:tint val="60000"/>
      </a:schemeClr>
    </dgm:fillClrLst>
    <dgm:linClrLst meth="repeat">
      <a:schemeClr val="accent2">
        <a:shade val="80000"/>
      </a:schemeClr>
    </dgm:linClrLst>
    <dgm:effectClrLst/>
    <dgm:txLinClrLst/>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meth="repeat">
      <a:schemeClr val="tx1"/>
    </dgm:txFillClrLst>
    <dgm:txEffectClrLst/>
  </dgm:styleLbl>
  <dgm:styleLbl name="sibTrans2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2"/>
    </dgm:linClrLst>
    <dgm:effectClrLst/>
    <dgm:txLinClrLst/>
    <dgm:txFillClrLst meth="repeat">
      <a:schemeClr val="dk1"/>
    </dgm:txFillClrLst>
    <dgm:txEffectClrLst/>
  </dgm:styleLbl>
  <dgm:styleLbl name="trBgShp">
    <dgm:fillClrLst meth="repeat">
      <a:schemeClr val="accent2">
        <a:tint val="50000"/>
        <a:alpha val="55000"/>
      </a:schemeClr>
    </dgm:fillClrLst>
    <dgm:linClrLst meth="repeat">
      <a:schemeClr val="accent2"/>
    </dgm:linClrLst>
    <dgm:effectClrLst/>
    <dgm:txLinClrLst/>
    <dgm:txFillClrLst meth="repeat">
      <a:schemeClr val="lt1"/>
    </dgm:txFillClrLst>
    <dgm:txEffectClrLst/>
  </dgm:styleLbl>
  <dgm:styleLbl name="vennNode1">
    <dgm:fillClrLst meth="cycle">
      <a:schemeClr val="accent2">
        <a:shade val="80000"/>
        <a:alpha val="50000"/>
      </a:schemeClr>
      <a:schemeClr val="accent2">
        <a:tint val="45000"/>
        <a:alpha val="50000"/>
      </a:schemeClr>
    </dgm:fillClrLst>
    <dgm:linClrLst meth="repeat">
      <a:schemeClr val="lt1"/>
    </dgm:linClrLst>
    <dgm:effectClrLst/>
    <dgm:txLinClrLst/>
    <dgm:txFillClrLst/>
    <dgm:txEffectClrLst/>
  </dgm:styleLbl>
</dgm:colorsDef>
</file>

<file path=ppt/diagrams/data1.xml><?xml version="1.0" encoding="utf-8"?>
<dgm:dataModel xmlns:dgm="http://schemas.openxmlformats.org/drawingml/2006/diagram" xmlns:a="http://schemas.openxmlformats.org/drawingml/2006/main">
  <dgm:ptLst>
    <dgm:pt modelId="{32FE27DE-A08B-4729-BF03-23214233536A}" type="doc">
      <dgm:prSet loTypeId="urn:microsoft.com/office/officeart/2005/8/layout/balance1" loCatId="relationship" qsTypeId="urn:microsoft.com/office/officeart/2005/8/quickstyle/3d2#2" qsCatId="3D" csTypeId="urn:microsoft.com/office/officeart/2005/8/colors/accent2_3#2" csCatId="accent6" phldr="1"/>
      <dgm:spPr/>
      <dgm:t>
        <a:bodyPr/>
        <a:lstStyle/>
        <a:p>
          <a:endParaRPr lang="en-GB"/>
        </a:p>
      </dgm:t>
    </dgm:pt>
    <dgm:pt modelId="{8EAF5882-0045-47E7-8B1D-32A9FB46E4A9}">
      <dgm:prSet phldrT="[文本]"/>
      <dgm:spPr/>
      <dgm:t>
        <a:bodyPr/>
        <a:lstStyle/>
        <a:p>
          <a:r>
            <a:rPr lang="en-GB" dirty="0"/>
            <a:t>Market-driven</a:t>
          </a:r>
        </a:p>
      </dgm:t>
    </dgm:pt>
    <dgm:pt modelId="{70585404-59F3-4CED-B9BF-C8F0A3C8F8C3}" cxnId="{494C99F6-6934-4F45-A48D-A1927CAA9C5D}" type="parTrans">
      <dgm:prSet/>
      <dgm:spPr/>
      <dgm:t>
        <a:bodyPr/>
        <a:lstStyle/>
        <a:p>
          <a:endParaRPr lang="en-GB"/>
        </a:p>
      </dgm:t>
    </dgm:pt>
    <dgm:pt modelId="{2AA4487B-B549-4928-BC11-CEEAED3D0B36}" cxnId="{494C99F6-6934-4F45-A48D-A1927CAA9C5D}" type="sibTrans">
      <dgm:prSet/>
      <dgm:spPr/>
      <dgm:t>
        <a:bodyPr/>
        <a:lstStyle/>
        <a:p>
          <a:endParaRPr lang="en-GB"/>
        </a:p>
      </dgm:t>
    </dgm:pt>
    <dgm:pt modelId="{2F13EE6C-4E48-4165-99EF-F9B79B360521}">
      <dgm:prSet phldrT="[文本]" custT="1"/>
      <dgm:spPr/>
      <dgm:t>
        <a:bodyPr/>
        <a:lstStyle/>
        <a:p>
          <a:pPr marL="0" lvl="0" indent="0" algn="ctr" defTabSz="711200">
            <a:lnSpc>
              <a:spcPct val="90000"/>
            </a:lnSpc>
            <a:spcBef>
              <a:spcPct val="0"/>
            </a:spcBef>
            <a:spcAft>
              <a:spcPct val="35000"/>
            </a:spcAft>
            <a:buNone/>
          </a:pPr>
          <a:r>
            <a:rPr lang="en-US" altLang="zh-CN" sz="1600" b="1" kern="1200" dirty="0">
              <a:solidFill>
                <a:prstClr val="white"/>
              </a:solidFill>
              <a:latin typeface="Arial" panose="020B0604020202020204"/>
              <a:ea typeface="微软雅黑" panose="020B0503020204020204" charset="-122"/>
              <a:cs typeface="+mn-cs"/>
            </a:rPr>
            <a:t>Enterprise standards</a:t>
          </a:r>
          <a:endParaRPr lang="en-GB" sz="1600" b="1" kern="1200" dirty="0">
            <a:solidFill>
              <a:prstClr val="white"/>
            </a:solidFill>
            <a:latin typeface="Arial" panose="020B0604020202020204"/>
            <a:ea typeface="微软雅黑" panose="020B0503020204020204" charset="-122"/>
            <a:cs typeface="+mn-cs"/>
          </a:endParaRPr>
        </a:p>
      </dgm:t>
    </dgm:pt>
    <dgm:pt modelId="{1C5D9899-E21B-4F0A-847B-CB090FB74197}" cxnId="{122D69A3-CF31-4D52-855E-005302785490}" type="parTrans">
      <dgm:prSet/>
      <dgm:spPr/>
      <dgm:t>
        <a:bodyPr/>
        <a:lstStyle/>
        <a:p>
          <a:endParaRPr lang="en-GB"/>
        </a:p>
      </dgm:t>
    </dgm:pt>
    <dgm:pt modelId="{14EDC6AB-0F61-4EA6-98B7-A0C7BD4FF71E}" cxnId="{122D69A3-CF31-4D52-855E-005302785490}" type="sibTrans">
      <dgm:prSet/>
      <dgm:spPr/>
      <dgm:t>
        <a:bodyPr/>
        <a:lstStyle/>
        <a:p>
          <a:endParaRPr lang="en-GB"/>
        </a:p>
      </dgm:t>
    </dgm:pt>
    <dgm:pt modelId="{9F9C759C-A048-4C92-BA97-6B3D6BDD1FA1}">
      <dgm:prSet phldrT="[文本]" custT="1"/>
      <dgm:spPr/>
      <dgm:t>
        <a:bodyPr/>
        <a:lstStyle/>
        <a:p>
          <a:r>
            <a:rPr lang="en-GB" sz="1600" b="1" kern="1200" dirty="0">
              <a:solidFill>
                <a:prstClr val="white"/>
              </a:solidFill>
              <a:latin typeface="Arial" panose="020B0604020202020204"/>
              <a:ea typeface="微软雅黑" panose="020B0503020204020204" charset="-122"/>
              <a:cs typeface="+mn-cs"/>
            </a:rPr>
            <a:t>Association standards</a:t>
          </a:r>
        </a:p>
      </dgm:t>
    </dgm:pt>
    <dgm:pt modelId="{096F38FC-12BA-492A-A5C5-B8BB004F1781}" cxnId="{F80406CD-B2F3-40B8-8977-C90697B2E592}" type="parTrans">
      <dgm:prSet/>
      <dgm:spPr/>
      <dgm:t>
        <a:bodyPr/>
        <a:lstStyle/>
        <a:p>
          <a:endParaRPr lang="en-GB"/>
        </a:p>
      </dgm:t>
    </dgm:pt>
    <dgm:pt modelId="{1645B712-51D9-480D-87F4-47CE8408D23E}" cxnId="{F80406CD-B2F3-40B8-8977-C90697B2E592}" type="sibTrans">
      <dgm:prSet/>
      <dgm:spPr/>
      <dgm:t>
        <a:bodyPr/>
        <a:lstStyle/>
        <a:p>
          <a:endParaRPr lang="en-GB"/>
        </a:p>
      </dgm:t>
    </dgm:pt>
    <dgm:pt modelId="{E5A4DE5A-8253-452A-95A4-B5160BC3D0E4}">
      <dgm:prSet phldrT="[文本]"/>
      <dgm:spPr/>
      <dgm:t>
        <a:bodyPr/>
        <a:lstStyle/>
        <a:p>
          <a:r>
            <a:rPr lang="en-GB" dirty="0"/>
            <a:t>Government-led</a:t>
          </a:r>
        </a:p>
      </dgm:t>
    </dgm:pt>
    <dgm:pt modelId="{EEE92E1F-073D-4BC4-B5BF-B1958C2F72C8}" cxnId="{17EFC82F-4676-4B2D-A95A-626D71C66D30}" type="parTrans">
      <dgm:prSet/>
      <dgm:spPr/>
      <dgm:t>
        <a:bodyPr/>
        <a:lstStyle/>
        <a:p>
          <a:endParaRPr lang="en-GB"/>
        </a:p>
      </dgm:t>
    </dgm:pt>
    <dgm:pt modelId="{614A56CD-675F-4990-B7B5-1CB6830CA456}" cxnId="{17EFC82F-4676-4B2D-A95A-626D71C66D30}" type="sibTrans">
      <dgm:prSet/>
      <dgm:spPr/>
      <dgm:t>
        <a:bodyPr/>
        <a:lstStyle/>
        <a:p>
          <a:endParaRPr lang="en-GB"/>
        </a:p>
      </dgm:t>
    </dgm:pt>
    <dgm:pt modelId="{1808B207-25B1-48EB-A109-66258BC6D0EA}">
      <dgm:prSet phldrT="[文本]" custT="1"/>
      <dgm:spPr/>
      <dgm:t>
        <a:bodyPr/>
        <a:lstStyle/>
        <a:p>
          <a:r>
            <a:rPr lang="en-US" altLang="zh-CN" sz="1600" b="1" kern="1200" dirty="0">
              <a:solidFill>
                <a:prstClr val="white"/>
              </a:solidFill>
              <a:latin typeface="Arial" panose="020B0604020202020204"/>
              <a:ea typeface="微软雅黑" panose="020B0503020204020204" charset="-122"/>
              <a:cs typeface="+mn-cs"/>
            </a:rPr>
            <a:t>Mandatory national standards </a:t>
          </a:r>
          <a:endParaRPr lang="en-GB" sz="1600" b="1" kern="1200" dirty="0">
            <a:solidFill>
              <a:prstClr val="white"/>
            </a:solidFill>
            <a:latin typeface="Arial" panose="020B0604020202020204"/>
            <a:ea typeface="微软雅黑" panose="020B0503020204020204" charset="-122"/>
            <a:cs typeface="+mn-cs"/>
          </a:endParaRPr>
        </a:p>
      </dgm:t>
    </dgm:pt>
    <dgm:pt modelId="{29E48C77-E482-4CC2-AFAF-3F476DB72688}" cxnId="{E35A1A6E-0B3F-4A5E-81F3-E7BBF57D68E4}" type="parTrans">
      <dgm:prSet/>
      <dgm:spPr/>
      <dgm:t>
        <a:bodyPr/>
        <a:lstStyle/>
        <a:p>
          <a:endParaRPr lang="en-GB"/>
        </a:p>
      </dgm:t>
    </dgm:pt>
    <dgm:pt modelId="{AF81E115-D80A-4FD8-98F9-2F7B4232DC6B}" cxnId="{E35A1A6E-0B3F-4A5E-81F3-E7BBF57D68E4}" type="sibTrans">
      <dgm:prSet/>
      <dgm:spPr/>
      <dgm:t>
        <a:bodyPr/>
        <a:lstStyle/>
        <a:p>
          <a:endParaRPr lang="en-GB"/>
        </a:p>
      </dgm:t>
    </dgm:pt>
    <dgm:pt modelId="{EFB7D915-7532-4701-9B23-92DA38946ED9}">
      <dgm:prSet phldrT="[文本]" custT="1"/>
      <dgm:spPr/>
      <dgm:t>
        <a:bodyPr/>
        <a:lstStyle/>
        <a:p>
          <a:pPr marL="0" lvl="0" indent="0" algn="ctr" defTabSz="711200">
            <a:lnSpc>
              <a:spcPct val="90000"/>
            </a:lnSpc>
            <a:spcBef>
              <a:spcPct val="0"/>
            </a:spcBef>
            <a:spcAft>
              <a:spcPct val="35000"/>
            </a:spcAft>
            <a:buNone/>
          </a:pPr>
          <a:r>
            <a:rPr lang="en-US" altLang="zh-CN" sz="1200" b="1" kern="1200" dirty="0">
              <a:solidFill>
                <a:prstClr val="white"/>
              </a:solidFill>
              <a:latin typeface="Arial" panose="020B0604020202020204"/>
              <a:ea typeface="微软雅黑" panose="020B0503020204020204" charset="-122"/>
              <a:cs typeface="+mn-cs"/>
            </a:rPr>
            <a:t>Recommended (voluntary) national standards</a:t>
          </a:r>
          <a:endParaRPr lang="en-GB" sz="1200" b="1" kern="1200" dirty="0">
            <a:solidFill>
              <a:prstClr val="white"/>
            </a:solidFill>
            <a:latin typeface="Arial" panose="020B0604020202020204"/>
            <a:ea typeface="微软雅黑" panose="020B0503020204020204" charset="-122"/>
            <a:cs typeface="+mn-cs"/>
          </a:endParaRPr>
        </a:p>
      </dgm:t>
    </dgm:pt>
    <dgm:pt modelId="{7748D4A1-F397-4009-9F41-51EA89207048}" cxnId="{69248035-47A7-4CE8-9342-F7B04F757271}" type="parTrans">
      <dgm:prSet/>
      <dgm:spPr/>
      <dgm:t>
        <a:bodyPr/>
        <a:lstStyle/>
        <a:p>
          <a:endParaRPr lang="en-GB"/>
        </a:p>
      </dgm:t>
    </dgm:pt>
    <dgm:pt modelId="{F3D2A094-65DD-4593-8087-CB94B5C7F4F3}" cxnId="{69248035-47A7-4CE8-9342-F7B04F757271}" type="sibTrans">
      <dgm:prSet/>
      <dgm:spPr/>
      <dgm:t>
        <a:bodyPr/>
        <a:lstStyle/>
        <a:p>
          <a:endParaRPr lang="en-GB"/>
        </a:p>
      </dgm:t>
    </dgm:pt>
    <dgm:pt modelId="{6A8B68F9-CC7F-4E92-81EF-ACBD55E0C2B1}">
      <dgm:prSet phldrT="[文本]" custT="1"/>
      <dgm:spPr/>
      <dgm:t>
        <a:bodyPr/>
        <a:lstStyle/>
        <a:p>
          <a:pPr marL="0" lvl="0" indent="0" algn="ctr" defTabSz="711200">
            <a:lnSpc>
              <a:spcPct val="90000"/>
            </a:lnSpc>
            <a:spcBef>
              <a:spcPct val="0"/>
            </a:spcBef>
            <a:spcAft>
              <a:spcPct val="35000"/>
            </a:spcAft>
            <a:buNone/>
          </a:pPr>
          <a:r>
            <a:rPr lang="en-US" altLang="zh-CN" sz="1600" b="1" kern="1200" dirty="0">
              <a:solidFill>
                <a:prstClr val="white"/>
              </a:solidFill>
              <a:latin typeface="Arial" panose="020B0604020202020204"/>
              <a:ea typeface="微软雅黑" panose="020B0503020204020204" charset="-122"/>
              <a:cs typeface="+mn-cs"/>
            </a:rPr>
            <a:t>Sector Standards</a:t>
          </a:r>
          <a:endParaRPr lang="en-GB" sz="1600" b="1" kern="1200" dirty="0">
            <a:solidFill>
              <a:prstClr val="white"/>
            </a:solidFill>
            <a:latin typeface="Arial" panose="020B0604020202020204"/>
            <a:ea typeface="微软雅黑" panose="020B0503020204020204" charset="-122"/>
            <a:cs typeface="+mn-cs"/>
          </a:endParaRPr>
        </a:p>
      </dgm:t>
    </dgm:pt>
    <dgm:pt modelId="{FC690686-0C4D-49A4-A07E-BD5F733DFA9E}" cxnId="{C64B289F-6CAE-401D-B374-C09F4461CB8F}" type="parTrans">
      <dgm:prSet/>
      <dgm:spPr/>
      <dgm:t>
        <a:bodyPr/>
        <a:lstStyle/>
        <a:p>
          <a:endParaRPr lang="en-GB"/>
        </a:p>
      </dgm:t>
    </dgm:pt>
    <dgm:pt modelId="{7A1C56FC-72D4-4350-8916-699BABD141A7}" cxnId="{C64B289F-6CAE-401D-B374-C09F4461CB8F}" type="sibTrans">
      <dgm:prSet/>
      <dgm:spPr/>
      <dgm:t>
        <a:bodyPr/>
        <a:lstStyle/>
        <a:p>
          <a:endParaRPr lang="en-GB"/>
        </a:p>
      </dgm:t>
    </dgm:pt>
    <dgm:pt modelId="{FBD6F8FE-E882-4446-B547-0529DC9DEA6C}">
      <dgm:prSet phldrT="[文本]" custT="1"/>
      <dgm:spPr/>
      <dgm:t>
        <a:bodyPr/>
        <a:lstStyle/>
        <a:p>
          <a:r>
            <a:rPr lang="en-US" altLang="zh-CN" sz="1600" b="1" dirty="0"/>
            <a:t>Local standards</a:t>
          </a:r>
          <a:endParaRPr lang="en-GB" sz="1600" b="1" dirty="0"/>
        </a:p>
      </dgm:t>
    </dgm:pt>
    <dgm:pt modelId="{D36CC9AA-B32D-4B47-A8DF-02A9AC8A3AA1}" cxnId="{F77CF609-8DB7-4034-8018-DBEF94B053B9}" type="parTrans">
      <dgm:prSet/>
      <dgm:spPr/>
      <dgm:t>
        <a:bodyPr/>
        <a:lstStyle/>
        <a:p>
          <a:endParaRPr lang="en-GB"/>
        </a:p>
      </dgm:t>
    </dgm:pt>
    <dgm:pt modelId="{7BA43DD4-BD7C-46FB-95D5-6F6B7F88B5DE}" cxnId="{F77CF609-8DB7-4034-8018-DBEF94B053B9}" type="sibTrans">
      <dgm:prSet/>
      <dgm:spPr/>
      <dgm:t>
        <a:bodyPr/>
        <a:lstStyle/>
        <a:p>
          <a:endParaRPr lang="en-GB"/>
        </a:p>
      </dgm:t>
    </dgm:pt>
    <dgm:pt modelId="{FC764698-64DC-4949-B0E8-9735F0303BA0}">
      <dgm:prSet phldrT="[文本]" custT="1"/>
      <dgm:spPr/>
      <dgm:t>
        <a:bodyPr/>
        <a:lstStyle/>
        <a:p>
          <a:pPr marL="0" lvl="0" indent="0" algn="ctr" defTabSz="711200">
            <a:lnSpc>
              <a:spcPct val="90000"/>
            </a:lnSpc>
            <a:spcBef>
              <a:spcPct val="0"/>
            </a:spcBef>
            <a:spcAft>
              <a:spcPct val="35000"/>
            </a:spcAft>
            <a:buNone/>
          </a:pPr>
          <a:r>
            <a:rPr lang="en-GB" sz="1600" b="1" kern="1200" dirty="0">
              <a:solidFill>
                <a:prstClr val="white"/>
              </a:solidFill>
              <a:latin typeface="Arial" panose="020B0604020202020204"/>
              <a:ea typeface="微软雅黑" panose="020B0503020204020204" charset="-122"/>
              <a:cs typeface="+mn-cs"/>
            </a:rPr>
            <a:t>Consortia standards </a:t>
          </a:r>
        </a:p>
      </dgm:t>
    </dgm:pt>
    <dgm:pt modelId="{D6983AF4-837B-4F56-B2C9-BD0F4475FE90}" cxnId="{F976BA9E-ACF7-4B09-B7C4-9C955873F66D}" type="parTrans">
      <dgm:prSet/>
      <dgm:spPr/>
      <dgm:t>
        <a:bodyPr/>
        <a:lstStyle/>
        <a:p>
          <a:endParaRPr lang="en-GB"/>
        </a:p>
      </dgm:t>
    </dgm:pt>
    <dgm:pt modelId="{B4C873AE-C9A1-4F2D-9D0B-3AC1C10B24F3}" cxnId="{F976BA9E-ACF7-4B09-B7C4-9C955873F66D}" type="sibTrans">
      <dgm:prSet/>
      <dgm:spPr/>
      <dgm:t>
        <a:bodyPr/>
        <a:lstStyle/>
        <a:p>
          <a:endParaRPr lang="en-GB"/>
        </a:p>
      </dgm:t>
    </dgm:pt>
    <dgm:pt modelId="{93169CAD-60CB-4897-9CF2-3B6C97C0E1A4}" type="pres">
      <dgm:prSet presAssocID="{32FE27DE-A08B-4729-BF03-23214233536A}" presName="outerComposite" presStyleCnt="0">
        <dgm:presLayoutVars>
          <dgm:chMax val="2"/>
          <dgm:animLvl val="lvl"/>
          <dgm:resizeHandles val="exact"/>
        </dgm:presLayoutVars>
      </dgm:prSet>
      <dgm:spPr/>
    </dgm:pt>
    <dgm:pt modelId="{9E9ACEE0-F652-4214-AD68-7AD03726A7EB}" type="pres">
      <dgm:prSet presAssocID="{32FE27DE-A08B-4729-BF03-23214233536A}" presName="dummyMaxCanvas" presStyleCnt="0"/>
      <dgm:spPr/>
    </dgm:pt>
    <dgm:pt modelId="{90A09185-E2A7-412B-BB03-951C046E2A18}" type="pres">
      <dgm:prSet presAssocID="{32FE27DE-A08B-4729-BF03-23214233536A}" presName="parentComposite" presStyleCnt="0"/>
      <dgm:spPr/>
    </dgm:pt>
    <dgm:pt modelId="{81F1808F-141F-49D8-A3AB-C8CF911EB15F}" type="pres">
      <dgm:prSet presAssocID="{32FE27DE-A08B-4729-BF03-23214233536A}" presName="parent1" presStyleLbl="alignAccFollowNode1" presStyleIdx="0" presStyleCnt="4" custScaleX="139473" custScaleY="41749">
        <dgm:presLayoutVars>
          <dgm:chMax val="4"/>
        </dgm:presLayoutVars>
      </dgm:prSet>
      <dgm:spPr/>
    </dgm:pt>
    <dgm:pt modelId="{B42016A7-C26E-42DF-8BA5-8C7F65B580AB}" type="pres">
      <dgm:prSet presAssocID="{32FE27DE-A08B-4729-BF03-23214233536A}" presName="parent2" presStyleLbl="alignAccFollowNode1" presStyleIdx="1" presStyleCnt="4" custScaleX="151196" custScaleY="47396" custLinFactNeighborX="33370" custLinFactNeighborY="-1025">
        <dgm:presLayoutVars>
          <dgm:chMax val="4"/>
        </dgm:presLayoutVars>
      </dgm:prSet>
      <dgm:spPr/>
    </dgm:pt>
    <dgm:pt modelId="{C71E1EA7-C0AE-4031-BE82-333899B11F00}" type="pres">
      <dgm:prSet presAssocID="{32FE27DE-A08B-4729-BF03-23214233536A}" presName="childrenComposite" presStyleCnt="0"/>
      <dgm:spPr/>
    </dgm:pt>
    <dgm:pt modelId="{A8F2AECB-B153-4598-A034-D45C2277D9F8}" type="pres">
      <dgm:prSet presAssocID="{32FE27DE-A08B-4729-BF03-23214233536A}" presName="dummyMaxCanvas_ChildArea" presStyleCnt="0"/>
      <dgm:spPr/>
    </dgm:pt>
    <dgm:pt modelId="{65EC4096-987E-4952-960F-9511319E1541}" type="pres">
      <dgm:prSet presAssocID="{32FE27DE-A08B-4729-BF03-23214233536A}" presName="fulcrum" presStyleLbl="alignAccFollowNode1" presStyleIdx="2" presStyleCnt="4"/>
      <dgm:spPr/>
    </dgm:pt>
    <dgm:pt modelId="{FFE85D93-14DE-42E7-9332-6AE2AF4C4EF9}" type="pres">
      <dgm:prSet presAssocID="{32FE27DE-A08B-4729-BF03-23214233536A}" presName="balance_34" presStyleLbl="alignAccFollowNode1" presStyleIdx="3" presStyleCnt="4">
        <dgm:presLayoutVars>
          <dgm:bulletEnabled val="1"/>
        </dgm:presLayoutVars>
      </dgm:prSet>
      <dgm:spPr/>
    </dgm:pt>
    <dgm:pt modelId="{74FF22BA-D1A5-4F33-925E-1AFB61EC9589}" type="pres">
      <dgm:prSet presAssocID="{32FE27DE-A08B-4729-BF03-23214233536A}" presName="right_34_1" presStyleLbl="node1" presStyleIdx="0" presStyleCnt="7">
        <dgm:presLayoutVars>
          <dgm:bulletEnabled val="1"/>
        </dgm:presLayoutVars>
      </dgm:prSet>
      <dgm:spPr/>
    </dgm:pt>
    <dgm:pt modelId="{DF8A19B0-CFD6-4F22-8960-E4FFEAF5AD29}" type="pres">
      <dgm:prSet presAssocID="{32FE27DE-A08B-4729-BF03-23214233536A}" presName="right_34_2" presStyleLbl="node1" presStyleIdx="1" presStyleCnt="7">
        <dgm:presLayoutVars>
          <dgm:bulletEnabled val="1"/>
        </dgm:presLayoutVars>
      </dgm:prSet>
      <dgm:spPr/>
    </dgm:pt>
    <dgm:pt modelId="{2DB215E0-9D7B-41AE-8C24-8F5251DA4EF0}" type="pres">
      <dgm:prSet presAssocID="{32FE27DE-A08B-4729-BF03-23214233536A}" presName="right_34_3" presStyleLbl="node1" presStyleIdx="2" presStyleCnt="7">
        <dgm:presLayoutVars>
          <dgm:bulletEnabled val="1"/>
        </dgm:presLayoutVars>
      </dgm:prSet>
      <dgm:spPr/>
    </dgm:pt>
    <dgm:pt modelId="{F95D4D95-6329-4426-AA17-8C8DEA438B89}" type="pres">
      <dgm:prSet presAssocID="{32FE27DE-A08B-4729-BF03-23214233536A}" presName="right_34_4" presStyleLbl="node1" presStyleIdx="3" presStyleCnt="7">
        <dgm:presLayoutVars>
          <dgm:bulletEnabled val="1"/>
        </dgm:presLayoutVars>
      </dgm:prSet>
      <dgm:spPr/>
    </dgm:pt>
    <dgm:pt modelId="{5E492B27-D4A2-43A5-AAFC-2C326F603A33}" type="pres">
      <dgm:prSet presAssocID="{32FE27DE-A08B-4729-BF03-23214233536A}" presName="left_34_1" presStyleLbl="node1" presStyleIdx="4" presStyleCnt="7">
        <dgm:presLayoutVars>
          <dgm:bulletEnabled val="1"/>
        </dgm:presLayoutVars>
      </dgm:prSet>
      <dgm:spPr/>
    </dgm:pt>
    <dgm:pt modelId="{01F09137-1708-49C2-8380-5634883A1B1C}" type="pres">
      <dgm:prSet presAssocID="{32FE27DE-A08B-4729-BF03-23214233536A}" presName="left_34_2" presStyleLbl="node1" presStyleIdx="5" presStyleCnt="7">
        <dgm:presLayoutVars>
          <dgm:bulletEnabled val="1"/>
        </dgm:presLayoutVars>
      </dgm:prSet>
      <dgm:spPr/>
    </dgm:pt>
    <dgm:pt modelId="{432BA77F-2293-479D-A64A-5024AA5B82F9}" type="pres">
      <dgm:prSet presAssocID="{32FE27DE-A08B-4729-BF03-23214233536A}" presName="left_34_3" presStyleLbl="node1" presStyleIdx="6" presStyleCnt="7">
        <dgm:presLayoutVars>
          <dgm:bulletEnabled val="1"/>
        </dgm:presLayoutVars>
      </dgm:prSet>
      <dgm:spPr/>
    </dgm:pt>
  </dgm:ptLst>
  <dgm:cxnLst>
    <dgm:cxn modelId="{F77CF609-8DB7-4034-8018-DBEF94B053B9}" srcId="{E5A4DE5A-8253-452A-95A4-B5160BC3D0E4}" destId="{FBD6F8FE-E882-4446-B547-0529DC9DEA6C}" srcOrd="3" destOrd="0" parTransId="{D36CC9AA-B32D-4B47-A8DF-02A9AC8A3AA1}" sibTransId="{7BA43DD4-BD7C-46FB-95D5-6F6B7F88B5DE}"/>
    <dgm:cxn modelId="{FA6A3F10-E043-4D2D-95FA-8B692BFEC92A}" type="presOf" srcId="{FBD6F8FE-E882-4446-B547-0529DC9DEA6C}" destId="{F95D4D95-6329-4426-AA17-8C8DEA438B89}" srcOrd="0" destOrd="0" presId="urn:microsoft.com/office/officeart/2005/8/layout/balance1"/>
    <dgm:cxn modelId="{17EFC82F-4676-4B2D-A95A-626D71C66D30}" srcId="{32FE27DE-A08B-4729-BF03-23214233536A}" destId="{E5A4DE5A-8253-452A-95A4-B5160BC3D0E4}" srcOrd="1" destOrd="0" parTransId="{EEE92E1F-073D-4BC4-B5BF-B1958C2F72C8}" sibTransId="{614A56CD-675F-4990-B7B5-1CB6830CA456}"/>
    <dgm:cxn modelId="{69248035-47A7-4CE8-9342-F7B04F757271}" srcId="{E5A4DE5A-8253-452A-95A4-B5160BC3D0E4}" destId="{EFB7D915-7532-4701-9B23-92DA38946ED9}" srcOrd="1" destOrd="0" parTransId="{7748D4A1-F397-4009-9F41-51EA89207048}" sibTransId="{F3D2A094-65DD-4593-8087-CB94B5C7F4F3}"/>
    <dgm:cxn modelId="{B8B3C03E-315F-456F-B324-175C7ACB9367}" type="presOf" srcId="{2F13EE6C-4E48-4165-99EF-F9B79B360521}" destId="{5E492B27-D4A2-43A5-AAFC-2C326F603A33}" srcOrd="0" destOrd="0" presId="urn:microsoft.com/office/officeart/2005/8/layout/balance1"/>
    <dgm:cxn modelId="{BF25515B-8129-4E42-9C24-C6F4DB4043BD}" type="presOf" srcId="{6A8B68F9-CC7F-4E92-81EF-ACBD55E0C2B1}" destId="{2DB215E0-9D7B-41AE-8C24-8F5251DA4EF0}" srcOrd="0" destOrd="0" presId="urn:microsoft.com/office/officeart/2005/8/layout/balance1"/>
    <dgm:cxn modelId="{46FE5562-34F0-4A5D-A406-4E32EC9212FA}" type="presOf" srcId="{8EAF5882-0045-47E7-8B1D-32A9FB46E4A9}" destId="{81F1808F-141F-49D8-A3AB-C8CF911EB15F}" srcOrd="0" destOrd="0" presId="urn:microsoft.com/office/officeart/2005/8/layout/balance1"/>
    <dgm:cxn modelId="{6D554C44-0394-491D-9921-DB30EC8EFFE9}" type="presOf" srcId="{E5A4DE5A-8253-452A-95A4-B5160BC3D0E4}" destId="{B42016A7-C26E-42DF-8BA5-8C7F65B580AB}" srcOrd="0" destOrd="0" presId="urn:microsoft.com/office/officeart/2005/8/layout/balance1"/>
    <dgm:cxn modelId="{E35A1A6E-0B3F-4A5E-81F3-E7BBF57D68E4}" srcId="{E5A4DE5A-8253-452A-95A4-B5160BC3D0E4}" destId="{1808B207-25B1-48EB-A109-66258BC6D0EA}" srcOrd="0" destOrd="0" parTransId="{29E48C77-E482-4CC2-AFAF-3F476DB72688}" sibTransId="{AF81E115-D80A-4FD8-98F9-2F7B4232DC6B}"/>
    <dgm:cxn modelId="{D9864F8A-6316-4272-AA01-7D80D30CAA68}" type="presOf" srcId="{32FE27DE-A08B-4729-BF03-23214233536A}" destId="{93169CAD-60CB-4897-9CF2-3B6C97C0E1A4}" srcOrd="0" destOrd="0" presId="urn:microsoft.com/office/officeart/2005/8/layout/balance1"/>
    <dgm:cxn modelId="{42ABEA97-9125-4768-9ABE-DA210C33FAD4}" type="presOf" srcId="{FC764698-64DC-4949-B0E8-9735F0303BA0}" destId="{432BA77F-2293-479D-A64A-5024AA5B82F9}" srcOrd="0" destOrd="0" presId="urn:microsoft.com/office/officeart/2005/8/layout/balance1"/>
    <dgm:cxn modelId="{F976BA9E-ACF7-4B09-B7C4-9C955873F66D}" srcId="{8EAF5882-0045-47E7-8B1D-32A9FB46E4A9}" destId="{FC764698-64DC-4949-B0E8-9735F0303BA0}" srcOrd="2" destOrd="0" parTransId="{D6983AF4-837B-4F56-B2C9-BD0F4475FE90}" sibTransId="{B4C873AE-C9A1-4F2D-9D0B-3AC1C10B24F3}"/>
    <dgm:cxn modelId="{C64B289F-6CAE-401D-B374-C09F4461CB8F}" srcId="{E5A4DE5A-8253-452A-95A4-B5160BC3D0E4}" destId="{6A8B68F9-CC7F-4E92-81EF-ACBD55E0C2B1}" srcOrd="2" destOrd="0" parTransId="{FC690686-0C4D-49A4-A07E-BD5F733DFA9E}" sibTransId="{7A1C56FC-72D4-4350-8916-699BABD141A7}"/>
    <dgm:cxn modelId="{122D69A3-CF31-4D52-855E-005302785490}" srcId="{8EAF5882-0045-47E7-8B1D-32A9FB46E4A9}" destId="{2F13EE6C-4E48-4165-99EF-F9B79B360521}" srcOrd="0" destOrd="0" parTransId="{1C5D9899-E21B-4F0A-847B-CB090FB74197}" sibTransId="{14EDC6AB-0F61-4EA6-98B7-A0C7BD4FF71E}"/>
    <dgm:cxn modelId="{9A658FB9-F73C-468D-9E83-553CCB745FDE}" type="presOf" srcId="{9F9C759C-A048-4C92-BA97-6B3D6BDD1FA1}" destId="{01F09137-1708-49C2-8380-5634883A1B1C}" srcOrd="0" destOrd="0" presId="urn:microsoft.com/office/officeart/2005/8/layout/balance1"/>
    <dgm:cxn modelId="{F80406CD-B2F3-40B8-8977-C90697B2E592}" srcId="{8EAF5882-0045-47E7-8B1D-32A9FB46E4A9}" destId="{9F9C759C-A048-4C92-BA97-6B3D6BDD1FA1}" srcOrd="1" destOrd="0" parTransId="{096F38FC-12BA-492A-A5C5-B8BB004F1781}" sibTransId="{1645B712-51D9-480D-87F4-47CE8408D23E}"/>
    <dgm:cxn modelId="{5AD6DCD0-27D7-4246-9145-F1A5559F60E8}" type="presOf" srcId="{EFB7D915-7532-4701-9B23-92DA38946ED9}" destId="{DF8A19B0-CFD6-4F22-8960-E4FFEAF5AD29}" srcOrd="0" destOrd="0" presId="urn:microsoft.com/office/officeart/2005/8/layout/balance1"/>
    <dgm:cxn modelId="{494C99F6-6934-4F45-A48D-A1927CAA9C5D}" srcId="{32FE27DE-A08B-4729-BF03-23214233536A}" destId="{8EAF5882-0045-47E7-8B1D-32A9FB46E4A9}" srcOrd="0" destOrd="0" parTransId="{70585404-59F3-4CED-B9BF-C8F0A3C8F8C3}" sibTransId="{2AA4487B-B549-4928-BC11-CEEAED3D0B36}"/>
    <dgm:cxn modelId="{49F9CAFC-A6A6-43C7-86C8-1121E465736A}" type="presOf" srcId="{1808B207-25B1-48EB-A109-66258BC6D0EA}" destId="{74FF22BA-D1A5-4F33-925E-1AFB61EC9589}" srcOrd="0" destOrd="0" presId="urn:microsoft.com/office/officeart/2005/8/layout/balance1"/>
    <dgm:cxn modelId="{717E9A14-D79C-4C79-9C3C-2E52FB045F97}" type="presParOf" srcId="{93169CAD-60CB-4897-9CF2-3B6C97C0E1A4}" destId="{9E9ACEE0-F652-4214-AD68-7AD03726A7EB}" srcOrd="0" destOrd="0" presId="urn:microsoft.com/office/officeart/2005/8/layout/balance1"/>
    <dgm:cxn modelId="{CF1E4B04-04E1-4775-A986-47651212E7B9}" type="presParOf" srcId="{93169CAD-60CB-4897-9CF2-3B6C97C0E1A4}" destId="{90A09185-E2A7-412B-BB03-951C046E2A18}" srcOrd="1" destOrd="0" presId="urn:microsoft.com/office/officeart/2005/8/layout/balance1"/>
    <dgm:cxn modelId="{9B79C453-836D-4662-B4E1-8CF6A2E2A657}" type="presParOf" srcId="{90A09185-E2A7-412B-BB03-951C046E2A18}" destId="{81F1808F-141F-49D8-A3AB-C8CF911EB15F}" srcOrd="0" destOrd="0" presId="urn:microsoft.com/office/officeart/2005/8/layout/balance1"/>
    <dgm:cxn modelId="{C3B6FED4-B403-4BC6-B787-1BFA79EFDB80}" type="presParOf" srcId="{90A09185-E2A7-412B-BB03-951C046E2A18}" destId="{B42016A7-C26E-42DF-8BA5-8C7F65B580AB}" srcOrd="1" destOrd="0" presId="urn:microsoft.com/office/officeart/2005/8/layout/balance1"/>
    <dgm:cxn modelId="{280E40DE-D86D-4062-8290-FDC4F4901BEC}" type="presParOf" srcId="{93169CAD-60CB-4897-9CF2-3B6C97C0E1A4}" destId="{C71E1EA7-C0AE-4031-BE82-333899B11F00}" srcOrd="2" destOrd="0" presId="urn:microsoft.com/office/officeart/2005/8/layout/balance1"/>
    <dgm:cxn modelId="{955B260F-C282-4BAC-B7C0-C36B2D07DF73}" type="presParOf" srcId="{C71E1EA7-C0AE-4031-BE82-333899B11F00}" destId="{A8F2AECB-B153-4598-A034-D45C2277D9F8}" srcOrd="0" destOrd="0" presId="urn:microsoft.com/office/officeart/2005/8/layout/balance1"/>
    <dgm:cxn modelId="{DFF1E6C6-2B86-40A4-AAFA-EFA254E99314}" type="presParOf" srcId="{C71E1EA7-C0AE-4031-BE82-333899B11F00}" destId="{65EC4096-987E-4952-960F-9511319E1541}" srcOrd="1" destOrd="0" presId="urn:microsoft.com/office/officeart/2005/8/layout/balance1"/>
    <dgm:cxn modelId="{B4AA37A0-357A-46F1-AE88-55FBF5EC21DC}" type="presParOf" srcId="{C71E1EA7-C0AE-4031-BE82-333899B11F00}" destId="{FFE85D93-14DE-42E7-9332-6AE2AF4C4EF9}" srcOrd="2" destOrd="0" presId="urn:microsoft.com/office/officeart/2005/8/layout/balance1"/>
    <dgm:cxn modelId="{0A089EE1-6C73-4B4B-BF2F-35C6A6F9BCDD}" type="presParOf" srcId="{C71E1EA7-C0AE-4031-BE82-333899B11F00}" destId="{74FF22BA-D1A5-4F33-925E-1AFB61EC9589}" srcOrd="3" destOrd="0" presId="urn:microsoft.com/office/officeart/2005/8/layout/balance1"/>
    <dgm:cxn modelId="{B6EA27BA-B8C5-41E0-8C99-BA08D2258E9C}" type="presParOf" srcId="{C71E1EA7-C0AE-4031-BE82-333899B11F00}" destId="{DF8A19B0-CFD6-4F22-8960-E4FFEAF5AD29}" srcOrd="4" destOrd="0" presId="urn:microsoft.com/office/officeart/2005/8/layout/balance1"/>
    <dgm:cxn modelId="{A6F780E0-224F-49CD-BB01-F05028FC946B}" type="presParOf" srcId="{C71E1EA7-C0AE-4031-BE82-333899B11F00}" destId="{2DB215E0-9D7B-41AE-8C24-8F5251DA4EF0}" srcOrd="5" destOrd="0" presId="urn:microsoft.com/office/officeart/2005/8/layout/balance1"/>
    <dgm:cxn modelId="{FC5F9253-320F-4762-A9BD-C7D4770ECC98}" type="presParOf" srcId="{C71E1EA7-C0AE-4031-BE82-333899B11F00}" destId="{F95D4D95-6329-4426-AA17-8C8DEA438B89}" srcOrd="6" destOrd="0" presId="urn:microsoft.com/office/officeart/2005/8/layout/balance1"/>
    <dgm:cxn modelId="{E1A4DB20-2CFE-48B7-B546-A28D6CE834FC}" type="presParOf" srcId="{C71E1EA7-C0AE-4031-BE82-333899B11F00}" destId="{5E492B27-D4A2-43A5-AAFC-2C326F603A33}" srcOrd="7" destOrd="0" presId="urn:microsoft.com/office/officeart/2005/8/layout/balance1"/>
    <dgm:cxn modelId="{D8C1755A-8287-4158-BCB0-3573A92DFEF5}" type="presParOf" srcId="{C71E1EA7-C0AE-4031-BE82-333899B11F00}" destId="{01F09137-1708-49C2-8380-5634883A1B1C}" srcOrd="8" destOrd="0" presId="urn:microsoft.com/office/officeart/2005/8/layout/balance1"/>
    <dgm:cxn modelId="{9A85B855-B57F-445D-904B-85C0B844A3EE}" type="presParOf" srcId="{C71E1EA7-C0AE-4031-BE82-333899B11F00}" destId="{432BA77F-2293-479D-A64A-5024AA5B82F9}" srcOrd="9" destOrd="0" presId="urn:microsoft.com/office/officeart/2005/8/layout/balance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8ABB25D1-71AC-4397-9B62-3F5EF607C8C6}" type="doc">
      <dgm:prSet loTypeId="urn:microsoft.com/office/officeart/2005/8/layout/vList2#2" loCatId="list" qsTypeId="urn:microsoft.com/office/officeart/2005/8/quickstyle/3d4#2" qsCatId="3D" csTypeId="urn:microsoft.com/office/officeart/2005/8/colors/accent2_4#2" csCatId="accent6" phldr="1"/>
      <dgm:spPr/>
      <dgm:t>
        <a:bodyPr/>
        <a:lstStyle/>
        <a:p>
          <a:endParaRPr lang="en-GB"/>
        </a:p>
      </dgm:t>
    </dgm:pt>
    <dgm:pt modelId="{11E54FA6-C926-495B-8BCF-3AB4B213C5BC}">
      <dgm:prSet phldrT="[文本]"/>
      <dgm:spPr/>
      <dgm:t>
        <a:bodyPr/>
        <a:lstStyle/>
        <a:p>
          <a:r>
            <a:rPr lang="en-US" altLang="zh-CN" b="1" dirty="0">
              <a:sym typeface="+mn-ea"/>
            </a:rPr>
            <a:t>Mandatory national standards</a:t>
          </a:r>
          <a:endParaRPr lang="en-GB" dirty="0"/>
        </a:p>
      </dgm:t>
    </dgm:pt>
    <dgm:pt modelId="{593F1745-D0E7-40CA-9ED2-CEBB6F4E3AC5}" cxnId="{B3605632-C6A5-4CA8-B1D1-E3C7FE61B079}" type="parTrans">
      <dgm:prSet/>
      <dgm:spPr/>
      <dgm:t>
        <a:bodyPr/>
        <a:lstStyle/>
        <a:p>
          <a:endParaRPr lang="en-GB"/>
        </a:p>
      </dgm:t>
    </dgm:pt>
    <dgm:pt modelId="{52B81095-F583-412C-959F-104329764752}" cxnId="{B3605632-C6A5-4CA8-B1D1-E3C7FE61B079}" type="sibTrans">
      <dgm:prSet/>
      <dgm:spPr/>
      <dgm:t>
        <a:bodyPr/>
        <a:lstStyle/>
        <a:p>
          <a:endParaRPr lang="en-GB"/>
        </a:p>
      </dgm:t>
    </dgm:pt>
    <dgm:pt modelId="{B61FA1B9-C6D6-4CD2-BABC-647745533CFF}">
      <dgm:prSet phldrT="[文本]"/>
      <dgm:spPr/>
      <dgm:t>
        <a:bodyPr/>
        <a:lstStyle/>
        <a:p>
          <a:r>
            <a:rPr lang="en-US" altLang="zh-CN" b="1" dirty="0">
              <a:sym typeface="+mn-ea"/>
            </a:rPr>
            <a:t>Local Standards </a:t>
          </a:r>
          <a:endParaRPr lang="en-GB" dirty="0"/>
        </a:p>
      </dgm:t>
    </dgm:pt>
    <dgm:pt modelId="{A5C222D8-CEF1-409C-B9D3-08A879C70A37}" cxnId="{75276B4D-7020-4A27-86F6-D5DD2D4D2826}" type="parTrans">
      <dgm:prSet/>
      <dgm:spPr/>
      <dgm:t>
        <a:bodyPr/>
        <a:lstStyle/>
        <a:p>
          <a:endParaRPr lang="en-GB"/>
        </a:p>
      </dgm:t>
    </dgm:pt>
    <dgm:pt modelId="{20936555-5DD7-4DC2-BB60-BEC815DF1F2A}" cxnId="{75276B4D-7020-4A27-86F6-D5DD2D4D2826}" type="sibTrans">
      <dgm:prSet/>
      <dgm:spPr/>
      <dgm:t>
        <a:bodyPr/>
        <a:lstStyle/>
        <a:p>
          <a:endParaRPr lang="en-GB"/>
        </a:p>
      </dgm:t>
    </dgm:pt>
    <dgm:pt modelId="{291159F8-F968-4DD3-9436-21DBD70FD6C1}">
      <dgm:prSet phldrT="[文本]"/>
      <dgm:spPr/>
      <dgm:t>
        <a:bodyPr/>
        <a:lstStyle/>
        <a:p>
          <a:r>
            <a:rPr lang="en-GB" b="1" dirty="0"/>
            <a:t>Enterprise Standards</a:t>
          </a:r>
        </a:p>
      </dgm:t>
    </dgm:pt>
    <dgm:pt modelId="{0F90312D-0C9A-4836-BAFB-F3595DA58C8C}" cxnId="{CB736150-CD6E-457D-B07B-2A99D17A76FF}" type="parTrans">
      <dgm:prSet/>
      <dgm:spPr/>
      <dgm:t>
        <a:bodyPr/>
        <a:lstStyle/>
        <a:p>
          <a:endParaRPr lang="en-GB"/>
        </a:p>
      </dgm:t>
    </dgm:pt>
    <dgm:pt modelId="{80BB9FA3-1625-4680-A68D-F2507F029810}" cxnId="{CB736150-CD6E-457D-B07B-2A99D17A76FF}" type="sibTrans">
      <dgm:prSet/>
      <dgm:spPr/>
      <dgm:t>
        <a:bodyPr/>
        <a:lstStyle/>
        <a:p>
          <a:endParaRPr lang="en-GB"/>
        </a:p>
      </dgm:t>
    </dgm:pt>
    <dgm:pt modelId="{BF0CB921-8683-45C8-81CC-9AC2086334A2}">
      <dgm:prSet phldrT="[文本]"/>
      <dgm:spPr/>
      <dgm:t>
        <a:bodyPr/>
        <a:lstStyle/>
        <a:p>
          <a:r>
            <a:rPr lang="en-US" altLang="zh-CN" dirty="0">
              <a:sym typeface="+mn-ea"/>
            </a:rPr>
            <a:t>A</a:t>
          </a:r>
          <a:r>
            <a:rPr lang="en-GB" altLang="zh-CN" dirty="0" err="1">
              <a:sym typeface="+mn-ea"/>
            </a:rPr>
            <a:t>ddress</a:t>
          </a:r>
          <a:r>
            <a:rPr lang="en-GB" altLang="zh-CN" dirty="0">
              <a:sym typeface="+mn-ea"/>
            </a:rPr>
            <a:t> technical requirements for ensuring people’s health and the safety of their lives and property, safeguarding national and eco-environmental safety and security, and meeting the basic need of economic and social management.</a:t>
          </a:r>
          <a:endParaRPr lang="en-GB" dirty="0"/>
        </a:p>
      </dgm:t>
    </dgm:pt>
    <dgm:pt modelId="{F608D40F-88B5-48BD-8A36-1CF72B3C34EA}" cxnId="{7BEE491D-FCB9-49ED-928C-1EC657C46C91}" type="parTrans">
      <dgm:prSet/>
      <dgm:spPr/>
      <dgm:t>
        <a:bodyPr/>
        <a:lstStyle/>
        <a:p>
          <a:endParaRPr lang="en-GB"/>
        </a:p>
      </dgm:t>
    </dgm:pt>
    <dgm:pt modelId="{4C42D863-5E83-4631-99E0-4B7AFAE51C67}" cxnId="{7BEE491D-FCB9-49ED-928C-1EC657C46C91}" type="sibTrans">
      <dgm:prSet/>
      <dgm:spPr/>
      <dgm:t>
        <a:bodyPr/>
        <a:lstStyle/>
        <a:p>
          <a:endParaRPr lang="en-GB"/>
        </a:p>
      </dgm:t>
    </dgm:pt>
    <dgm:pt modelId="{20DD9320-72F2-41AC-B03B-85E9BDF363BB}">
      <dgm:prSet/>
      <dgm:spPr/>
      <dgm:t>
        <a:bodyPr/>
        <a:lstStyle/>
        <a:p>
          <a:r>
            <a:rPr lang="en-US" altLang="zh-CN" b="1" dirty="0">
              <a:sym typeface="+mn-ea"/>
            </a:rPr>
            <a:t>Recommended (Voluntary) national standards </a:t>
          </a:r>
          <a:endParaRPr lang="en-GB" dirty="0"/>
        </a:p>
      </dgm:t>
    </dgm:pt>
    <dgm:pt modelId="{90415522-5D46-4422-BD78-92775C8DBEBB}" cxnId="{D6373C3D-ED21-48D8-AA92-FC648E70633A}" type="parTrans">
      <dgm:prSet/>
      <dgm:spPr/>
      <dgm:t>
        <a:bodyPr/>
        <a:lstStyle/>
        <a:p>
          <a:endParaRPr lang="en-GB"/>
        </a:p>
      </dgm:t>
    </dgm:pt>
    <dgm:pt modelId="{464608C8-7886-451D-8D39-109F6379C16E}" cxnId="{D6373C3D-ED21-48D8-AA92-FC648E70633A}" type="sibTrans">
      <dgm:prSet/>
      <dgm:spPr/>
      <dgm:t>
        <a:bodyPr/>
        <a:lstStyle/>
        <a:p>
          <a:endParaRPr lang="en-GB"/>
        </a:p>
      </dgm:t>
    </dgm:pt>
    <dgm:pt modelId="{5E0CEADE-6E05-48E3-AF7F-AB48EE94541B}">
      <dgm:prSet/>
      <dgm:spPr/>
      <dgm:t>
        <a:bodyPr/>
        <a:lstStyle/>
        <a:p>
          <a:r>
            <a:rPr lang="en-GB" altLang="zh-CN" dirty="0">
              <a:sym typeface="+mn-ea"/>
            </a:rPr>
            <a:t>Technical requirements that meet the basic commonality principle, support mandatory national standards and provide guidance for related industries</a:t>
          </a:r>
          <a:endParaRPr lang="en-GB" dirty="0"/>
        </a:p>
      </dgm:t>
    </dgm:pt>
    <dgm:pt modelId="{856C302E-DA94-4AC3-8D2E-CEA349180153}" cxnId="{83527F91-33F2-4F4D-A6B0-44432CCEB413}" type="parTrans">
      <dgm:prSet/>
      <dgm:spPr/>
      <dgm:t>
        <a:bodyPr/>
        <a:lstStyle/>
        <a:p>
          <a:endParaRPr lang="en-GB"/>
        </a:p>
      </dgm:t>
    </dgm:pt>
    <dgm:pt modelId="{4204CCAF-5F0B-4D39-BDDB-077FC95FE8B3}" cxnId="{83527F91-33F2-4F4D-A6B0-44432CCEB413}" type="sibTrans">
      <dgm:prSet/>
      <dgm:spPr/>
      <dgm:t>
        <a:bodyPr/>
        <a:lstStyle/>
        <a:p>
          <a:endParaRPr lang="en-GB"/>
        </a:p>
      </dgm:t>
    </dgm:pt>
    <dgm:pt modelId="{C771B524-54B9-453B-A7F1-2D3406DD7174}">
      <dgm:prSet phldrT="[文本]"/>
      <dgm:spPr/>
      <dgm:t>
        <a:bodyPr/>
        <a:lstStyle/>
        <a:p>
          <a:r>
            <a:rPr lang="en-US" altLang="en-GB" b="1" dirty="0">
              <a:sym typeface="+mn-ea"/>
            </a:rPr>
            <a:t>S</a:t>
          </a:r>
          <a:r>
            <a:rPr lang="en-GB" altLang="zh-CN" b="1" dirty="0" err="1">
              <a:sym typeface="+mn-ea"/>
            </a:rPr>
            <a:t>ector</a:t>
          </a:r>
          <a:r>
            <a:rPr lang="en-GB" altLang="zh-CN" b="1" dirty="0">
              <a:sym typeface="+mn-ea"/>
            </a:rPr>
            <a:t> Standards</a:t>
          </a:r>
          <a:endParaRPr lang="en-GB" dirty="0"/>
        </a:p>
      </dgm:t>
    </dgm:pt>
    <dgm:pt modelId="{6850456B-0DCA-49C1-8129-793EEF65D19F}" cxnId="{A4335FC8-E288-49C2-9B4D-4167E91F283F}" type="parTrans">
      <dgm:prSet/>
      <dgm:spPr/>
      <dgm:t>
        <a:bodyPr/>
        <a:lstStyle/>
        <a:p>
          <a:endParaRPr lang="en-GB"/>
        </a:p>
      </dgm:t>
    </dgm:pt>
    <dgm:pt modelId="{67CB92A2-97CD-46FE-9556-09CB5156E9C0}" cxnId="{A4335FC8-E288-49C2-9B4D-4167E91F283F}" type="sibTrans">
      <dgm:prSet/>
      <dgm:spPr/>
      <dgm:t>
        <a:bodyPr/>
        <a:lstStyle/>
        <a:p>
          <a:endParaRPr lang="en-GB"/>
        </a:p>
      </dgm:t>
    </dgm:pt>
    <dgm:pt modelId="{2C447F84-147F-48C0-B39E-E2511D647693}">
      <dgm:prSet phldrT="[文本]"/>
      <dgm:spPr/>
      <dgm:t>
        <a:bodyPr/>
        <a:lstStyle/>
        <a:p>
          <a:r>
            <a:rPr lang="en-GB" altLang="zh-CN" dirty="0">
              <a:sym typeface="+mn-ea"/>
            </a:rPr>
            <a:t>In the absence of voluntary national standards, sector standards may be developed to meet the national unified technical requirements within a sector.</a:t>
          </a:r>
          <a:endParaRPr lang="en-GB" dirty="0"/>
        </a:p>
      </dgm:t>
    </dgm:pt>
    <dgm:pt modelId="{62C283F2-B100-4DC0-88FE-FD74E450A3E5}" cxnId="{405C4E15-4E2E-4EC8-99CB-4F32F899C3B5}" type="parTrans">
      <dgm:prSet/>
      <dgm:spPr/>
      <dgm:t>
        <a:bodyPr/>
        <a:lstStyle/>
        <a:p>
          <a:endParaRPr lang="en-GB"/>
        </a:p>
      </dgm:t>
    </dgm:pt>
    <dgm:pt modelId="{8389C1AA-3CF2-4FD8-B525-3F8C1B9D2D6C}" cxnId="{405C4E15-4E2E-4EC8-99CB-4F32F899C3B5}" type="sibTrans">
      <dgm:prSet/>
      <dgm:spPr/>
      <dgm:t>
        <a:bodyPr/>
        <a:lstStyle/>
        <a:p>
          <a:endParaRPr lang="en-GB"/>
        </a:p>
      </dgm:t>
    </dgm:pt>
    <dgm:pt modelId="{74F72BE6-483D-44BA-A155-C36511C23254}">
      <dgm:prSet phldrT="[文本]"/>
      <dgm:spPr/>
      <dgm:t>
        <a:bodyPr/>
        <a:lstStyle/>
        <a:p>
          <a:r>
            <a:rPr lang="en-US" altLang="zh-CN" dirty="0">
              <a:ea typeface="微软雅黑" panose="020B0503020204020204" charset="-122"/>
            </a:rPr>
            <a:t>Meet special technical requirements such as local natural conditions and local customs.</a:t>
          </a:r>
          <a:endParaRPr lang="en-GB" dirty="0"/>
        </a:p>
      </dgm:t>
    </dgm:pt>
    <dgm:pt modelId="{DE428761-727F-40C2-8AE3-C7CF2A8AB5D3}" cxnId="{75E3A2BC-D7FB-4D14-B30C-7B3FB0861AD6}" type="parTrans">
      <dgm:prSet/>
      <dgm:spPr/>
      <dgm:t>
        <a:bodyPr/>
        <a:lstStyle/>
        <a:p>
          <a:endParaRPr lang="en-GB"/>
        </a:p>
      </dgm:t>
    </dgm:pt>
    <dgm:pt modelId="{BE091F83-2769-408D-8F7C-69ED4906725C}" cxnId="{75E3A2BC-D7FB-4D14-B30C-7B3FB0861AD6}" type="sibTrans">
      <dgm:prSet/>
      <dgm:spPr/>
      <dgm:t>
        <a:bodyPr/>
        <a:lstStyle/>
        <a:p>
          <a:endParaRPr lang="en-GB"/>
        </a:p>
      </dgm:t>
    </dgm:pt>
    <dgm:pt modelId="{5AC39DB4-4F98-44D2-B40C-3FC0CE49D168}">
      <dgm:prSet/>
      <dgm:spPr/>
      <dgm:t>
        <a:bodyPr/>
        <a:lstStyle/>
        <a:p>
          <a:r>
            <a:rPr lang="en-GB" b="1" dirty="0"/>
            <a:t>Association Standards</a:t>
          </a:r>
        </a:p>
      </dgm:t>
    </dgm:pt>
    <dgm:pt modelId="{C23FABAB-886C-4B12-B3FB-21C83C6F415B}" cxnId="{5BAB6CB6-1AFC-4289-BF4B-000D4764A383}" type="parTrans">
      <dgm:prSet/>
      <dgm:spPr/>
      <dgm:t>
        <a:bodyPr/>
        <a:lstStyle/>
        <a:p>
          <a:endParaRPr lang="en-GB"/>
        </a:p>
      </dgm:t>
    </dgm:pt>
    <dgm:pt modelId="{639D424D-424A-4C47-9A64-86CC319C467B}" cxnId="{5BAB6CB6-1AFC-4289-BF4B-000D4764A383}" type="sibTrans">
      <dgm:prSet/>
      <dgm:spPr/>
      <dgm:t>
        <a:bodyPr/>
        <a:lstStyle/>
        <a:p>
          <a:endParaRPr lang="en-GB"/>
        </a:p>
      </dgm:t>
    </dgm:pt>
    <dgm:pt modelId="{7D8DE159-6BAF-4E4E-8AED-14425DB3B59B}">
      <dgm:prSet/>
      <dgm:spPr/>
      <dgm:t>
        <a:bodyPr/>
        <a:lstStyle/>
        <a:p>
          <a:r>
            <a:rPr lang="en-US" altLang="zh-CN" dirty="0"/>
            <a:t>M</a:t>
          </a:r>
          <a:r>
            <a:rPr lang="en-US" altLang="zh-CN" b="0" i="0" dirty="0">
              <a:effectLst/>
            </a:rPr>
            <a:t>eet the needs of markets and innovation</a:t>
          </a:r>
          <a:endParaRPr lang="en-GB"/>
        </a:p>
      </dgm:t>
    </dgm:pt>
    <dgm:pt modelId="{C42CD7DA-D8BE-420F-8456-B734A2DD42C0}" cxnId="{3B6A569E-5A70-4E8F-B0C0-037C25B8823F}" type="parTrans">
      <dgm:prSet/>
      <dgm:spPr/>
      <dgm:t>
        <a:bodyPr/>
        <a:lstStyle/>
        <a:p>
          <a:endParaRPr lang="en-GB"/>
        </a:p>
      </dgm:t>
    </dgm:pt>
    <dgm:pt modelId="{E31B99C1-7509-4A58-8C87-823D62544F6C}" cxnId="{3B6A569E-5A70-4E8F-B0C0-037C25B8823F}" type="sibTrans">
      <dgm:prSet/>
      <dgm:spPr/>
      <dgm:t>
        <a:bodyPr/>
        <a:lstStyle/>
        <a:p>
          <a:endParaRPr lang="en-GB"/>
        </a:p>
      </dgm:t>
    </dgm:pt>
    <dgm:pt modelId="{A6CA119A-C2F0-447D-A37D-C0FDAC8E2BFB}">
      <dgm:prSet phldrT="[文本]"/>
      <dgm:spPr/>
      <dgm:t>
        <a:bodyPr/>
        <a:lstStyle/>
        <a:p>
          <a:r>
            <a:rPr lang="en-GB" dirty="0"/>
            <a:t>For their own needs</a:t>
          </a:r>
        </a:p>
      </dgm:t>
    </dgm:pt>
    <dgm:pt modelId="{43E195EB-5C12-4304-9883-B68B6D8A6855}" cxnId="{84CA2223-D9C7-458E-9B86-3F82365A2D34}" type="parTrans">
      <dgm:prSet/>
      <dgm:spPr/>
      <dgm:t>
        <a:bodyPr/>
        <a:lstStyle/>
        <a:p>
          <a:endParaRPr lang="en-GB"/>
        </a:p>
      </dgm:t>
    </dgm:pt>
    <dgm:pt modelId="{E124F558-0328-4EA9-A97D-91804116A100}" cxnId="{84CA2223-D9C7-458E-9B86-3F82365A2D34}" type="sibTrans">
      <dgm:prSet/>
      <dgm:spPr/>
      <dgm:t>
        <a:bodyPr/>
        <a:lstStyle/>
        <a:p>
          <a:endParaRPr lang="en-GB"/>
        </a:p>
      </dgm:t>
    </dgm:pt>
    <dgm:pt modelId="{17422CB2-3355-4CD9-B50A-48294CE182CF}" type="pres">
      <dgm:prSet presAssocID="{8ABB25D1-71AC-4397-9B62-3F5EF607C8C6}" presName="linear" presStyleCnt="0">
        <dgm:presLayoutVars>
          <dgm:animLvl val="lvl"/>
          <dgm:resizeHandles val="exact"/>
        </dgm:presLayoutVars>
      </dgm:prSet>
      <dgm:spPr/>
    </dgm:pt>
    <dgm:pt modelId="{96388418-8DB6-4E78-A6C3-3D7F0BA67D22}" type="pres">
      <dgm:prSet presAssocID="{11E54FA6-C926-495B-8BCF-3AB4B213C5BC}" presName="parentText" presStyleLbl="node1" presStyleIdx="0" presStyleCnt="6">
        <dgm:presLayoutVars>
          <dgm:chMax val="0"/>
          <dgm:bulletEnabled val="1"/>
        </dgm:presLayoutVars>
      </dgm:prSet>
      <dgm:spPr/>
    </dgm:pt>
    <dgm:pt modelId="{967C1820-30FA-4365-AB1D-F7EC09BD36B2}" type="pres">
      <dgm:prSet presAssocID="{11E54FA6-C926-495B-8BCF-3AB4B213C5BC}" presName="childText" presStyleLbl="revTx" presStyleIdx="0" presStyleCnt="6">
        <dgm:presLayoutVars>
          <dgm:bulletEnabled val="1"/>
        </dgm:presLayoutVars>
      </dgm:prSet>
      <dgm:spPr/>
    </dgm:pt>
    <dgm:pt modelId="{B280183F-3BB2-464F-B778-61BD8C3E8C2D}" type="pres">
      <dgm:prSet presAssocID="{20DD9320-72F2-41AC-B03B-85E9BDF363BB}" presName="parentText" presStyleLbl="node1" presStyleIdx="1" presStyleCnt="6">
        <dgm:presLayoutVars>
          <dgm:chMax val="0"/>
          <dgm:bulletEnabled val="1"/>
        </dgm:presLayoutVars>
      </dgm:prSet>
      <dgm:spPr/>
    </dgm:pt>
    <dgm:pt modelId="{AF6D6815-682D-4AA7-86C5-FE693250D55C}" type="pres">
      <dgm:prSet presAssocID="{20DD9320-72F2-41AC-B03B-85E9BDF363BB}" presName="childText" presStyleLbl="revTx" presStyleIdx="1" presStyleCnt="6">
        <dgm:presLayoutVars>
          <dgm:bulletEnabled val="1"/>
        </dgm:presLayoutVars>
      </dgm:prSet>
      <dgm:spPr/>
    </dgm:pt>
    <dgm:pt modelId="{2D39E13C-37C2-4E7F-A91A-A5097B31F565}" type="pres">
      <dgm:prSet presAssocID="{C771B524-54B9-453B-A7F1-2D3406DD7174}" presName="parentText" presStyleLbl="node1" presStyleIdx="2" presStyleCnt="6">
        <dgm:presLayoutVars>
          <dgm:chMax val="0"/>
          <dgm:bulletEnabled val="1"/>
        </dgm:presLayoutVars>
      </dgm:prSet>
      <dgm:spPr/>
    </dgm:pt>
    <dgm:pt modelId="{15587FC5-35E1-4E70-93BA-8B0A3039B647}" type="pres">
      <dgm:prSet presAssocID="{C771B524-54B9-453B-A7F1-2D3406DD7174}" presName="childText" presStyleLbl="revTx" presStyleIdx="2" presStyleCnt="6">
        <dgm:presLayoutVars>
          <dgm:bulletEnabled val="1"/>
        </dgm:presLayoutVars>
      </dgm:prSet>
      <dgm:spPr/>
    </dgm:pt>
    <dgm:pt modelId="{9AF94D27-BAC8-48BE-8A84-3E254316CCBB}" type="pres">
      <dgm:prSet presAssocID="{B61FA1B9-C6D6-4CD2-BABC-647745533CFF}" presName="parentText" presStyleLbl="node1" presStyleIdx="3" presStyleCnt="6">
        <dgm:presLayoutVars>
          <dgm:chMax val="0"/>
          <dgm:bulletEnabled val="1"/>
        </dgm:presLayoutVars>
      </dgm:prSet>
      <dgm:spPr/>
    </dgm:pt>
    <dgm:pt modelId="{5A0991AE-23E6-4EDB-817E-32270AD48D72}" type="pres">
      <dgm:prSet presAssocID="{B61FA1B9-C6D6-4CD2-BABC-647745533CFF}" presName="childText" presStyleLbl="revTx" presStyleIdx="3" presStyleCnt="6">
        <dgm:presLayoutVars>
          <dgm:bulletEnabled val="1"/>
        </dgm:presLayoutVars>
      </dgm:prSet>
      <dgm:spPr/>
    </dgm:pt>
    <dgm:pt modelId="{C40FBF37-F9FC-4033-84D4-F6F55432D16D}" type="pres">
      <dgm:prSet presAssocID="{5AC39DB4-4F98-44D2-B40C-3FC0CE49D168}" presName="parentText" presStyleLbl="node1" presStyleIdx="4" presStyleCnt="6" custLinFactNeighborX="-3758" custLinFactNeighborY="-6600">
        <dgm:presLayoutVars>
          <dgm:chMax val="0"/>
          <dgm:bulletEnabled val="1"/>
        </dgm:presLayoutVars>
      </dgm:prSet>
      <dgm:spPr/>
    </dgm:pt>
    <dgm:pt modelId="{9436DFF2-652D-4090-A949-00FA5F690A7F}" type="pres">
      <dgm:prSet presAssocID="{5AC39DB4-4F98-44D2-B40C-3FC0CE49D168}" presName="childText" presStyleLbl="revTx" presStyleIdx="4" presStyleCnt="6">
        <dgm:presLayoutVars>
          <dgm:bulletEnabled val="1"/>
        </dgm:presLayoutVars>
      </dgm:prSet>
      <dgm:spPr/>
    </dgm:pt>
    <dgm:pt modelId="{E1B0A938-4D15-43BC-A4F3-B2D0ECE58854}" type="pres">
      <dgm:prSet presAssocID="{291159F8-F968-4DD3-9436-21DBD70FD6C1}" presName="parentText" presStyleLbl="node1" presStyleIdx="5" presStyleCnt="6">
        <dgm:presLayoutVars>
          <dgm:chMax val="0"/>
          <dgm:bulletEnabled val="1"/>
        </dgm:presLayoutVars>
      </dgm:prSet>
      <dgm:spPr/>
    </dgm:pt>
    <dgm:pt modelId="{2CE5E28B-A2FF-4365-934B-9E3E3486ED24}" type="pres">
      <dgm:prSet presAssocID="{291159F8-F968-4DD3-9436-21DBD70FD6C1}" presName="childText" presStyleLbl="revTx" presStyleIdx="5" presStyleCnt="6">
        <dgm:presLayoutVars>
          <dgm:bulletEnabled val="1"/>
        </dgm:presLayoutVars>
      </dgm:prSet>
      <dgm:spPr/>
    </dgm:pt>
  </dgm:ptLst>
  <dgm:cxnLst>
    <dgm:cxn modelId="{405C4E15-4E2E-4EC8-99CB-4F32F899C3B5}" srcId="{C771B524-54B9-453B-A7F1-2D3406DD7174}" destId="{2C447F84-147F-48C0-B39E-E2511D647693}" srcOrd="0" destOrd="0" parTransId="{62C283F2-B100-4DC0-88FE-FD74E450A3E5}" sibTransId="{8389C1AA-3CF2-4FD8-B525-3F8C1B9D2D6C}"/>
    <dgm:cxn modelId="{7BEE491D-FCB9-49ED-928C-1EC657C46C91}" srcId="{11E54FA6-C926-495B-8BCF-3AB4B213C5BC}" destId="{BF0CB921-8683-45C8-81CC-9AC2086334A2}" srcOrd="0" destOrd="0" parTransId="{F608D40F-88B5-48BD-8A36-1CF72B3C34EA}" sibTransId="{4C42D863-5E83-4631-99E0-4B7AFAE51C67}"/>
    <dgm:cxn modelId="{934C0020-582C-4A64-B03A-AC2DE6BA019A}" type="presOf" srcId="{5AC39DB4-4F98-44D2-B40C-3FC0CE49D168}" destId="{C40FBF37-F9FC-4033-84D4-F6F55432D16D}" srcOrd="0" destOrd="0" presId="urn:microsoft.com/office/officeart/2005/8/layout/vList2#2"/>
    <dgm:cxn modelId="{305C2E20-3E84-426A-BFA1-50AC497B1F62}" type="presOf" srcId="{20DD9320-72F2-41AC-B03B-85E9BDF363BB}" destId="{B280183F-3BB2-464F-B778-61BD8C3E8C2D}" srcOrd="0" destOrd="0" presId="urn:microsoft.com/office/officeart/2005/8/layout/vList2#2"/>
    <dgm:cxn modelId="{84CA2223-D9C7-458E-9B86-3F82365A2D34}" srcId="{291159F8-F968-4DD3-9436-21DBD70FD6C1}" destId="{A6CA119A-C2F0-447D-A37D-C0FDAC8E2BFB}" srcOrd="0" destOrd="0" parTransId="{43E195EB-5C12-4304-9883-B68B6D8A6855}" sibTransId="{E124F558-0328-4EA9-A97D-91804116A100}"/>
    <dgm:cxn modelId="{FF210F25-72D7-4293-B4FF-55170014C60F}" type="presOf" srcId="{7D8DE159-6BAF-4E4E-8AED-14425DB3B59B}" destId="{9436DFF2-652D-4090-A949-00FA5F690A7F}" srcOrd="0" destOrd="0" presId="urn:microsoft.com/office/officeart/2005/8/layout/vList2#2"/>
    <dgm:cxn modelId="{2B2F132C-574A-4CD0-B79C-CA1F28BB5DBF}" type="presOf" srcId="{11E54FA6-C926-495B-8BCF-3AB4B213C5BC}" destId="{96388418-8DB6-4E78-A6C3-3D7F0BA67D22}" srcOrd="0" destOrd="0" presId="urn:microsoft.com/office/officeart/2005/8/layout/vList2#2"/>
    <dgm:cxn modelId="{CDA46B2C-CEF9-4B75-8B69-5EEE18220856}" type="presOf" srcId="{BF0CB921-8683-45C8-81CC-9AC2086334A2}" destId="{967C1820-30FA-4365-AB1D-F7EC09BD36B2}" srcOrd="0" destOrd="0" presId="urn:microsoft.com/office/officeart/2005/8/layout/vList2#2"/>
    <dgm:cxn modelId="{B3605632-C6A5-4CA8-B1D1-E3C7FE61B079}" srcId="{8ABB25D1-71AC-4397-9B62-3F5EF607C8C6}" destId="{11E54FA6-C926-495B-8BCF-3AB4B213C5BC}" srcOrd="0" destOrd="0" parTransId="{593F1745-D0E7-40CA-9ED2-CEBB6F4E3AC5}" sibTransId="{52B81095-F583-412C-959F-104329764752}"/>
    <dgm:cxn modelId="{D6373C3D-ED21-48D8-AA92-FC648E70633A}" srcId="{8ABB25D1-71AC-4397-9B62-3F5EF607C8C6}" destId="{20DD9320-72F2-41AC-B03B-85E9BDF363BB}" srcOrd="1" destOrd="0" parTransId="{90415522-5D46-4422-BD78-92775C8DBEBB}" sibTransId="{464608C8-7886-451D-8D39-109F6379C16E}"/>
    <dgm:cxn modelId="{53C70164-B5E3-4854-BB15-129DB0A4A50E}" type="presOf" srcId="{A6CA119A-C2F0-447D-A37D-C0FDAC8E2BFB}" destId="{2CE5E28B-A2FF-4365-934B-9E3E3486ED24}" srcOrd="0" destOrd="0" presId="urn:microsoft.com/office/officeart/2005/8/layout/vList2#2"/>
    <dgm:cxn modelId="{A14FDA69-0333-4561-8060-5F45772AF3A2}" type="presOf" srcId="{5E0CEADE-6E05-48E3-AF7F-AB48EE94541B}" destId="{AF6D6815-682D-4AA7-86C5-FE693250D55C}" srcOrd="0" destOrd="0" presId="urn:microsoft.com/office/officeart/2005/8/layout/vList2#2"/>
    <dgm:cxn modelId="{A0D1EF6C-84DB-410E-8B9B-0AB2BD4EE7BA}" type="presOf" srcId="{74F72BE6-483D-44BA-A155-C36511C23254}" destId="{5A0991AE-23E6-4EDB-817E-32270AD48D72}" srcOrd="0" destOrd="0" presId="urn:microsoft.com/office/officeart/2005/8/layout/vList2#2"/>
    <dgm:cxn modelId="{75276B4D-7020-4A27-86F6-D5DD2D4D2826}" srcId="{8ABB25D1-71AC-4397-9B62-3F5EF607C8C6}" destId="{B61FA1B9-C6D6-4CD2-BABC-647745533CFF}" srcOrd="3" destOrd="0" parTransId="{A5C222D8-CEF1-409C-B9D3-08A879C70A37}" sibTransId="{20936555-5DD7-4DC2-BB60-BEC815DF1F2A}"/>
    <dgm:cxn modelId="{CB736150-CD6E-457D-B07B-2A99D17A76FF}" srcId="{8ABB25D1-71AC-4397-9B62-3F5EF607C8C6}" destId="{291159F8-F968-4DD3-9436-21DBD70FD6C1}" srcOrd="5" destOrd="0" parTransId="{0F90312D-0C9A-4836-BAFB-F3595DA58C8C}" sibTransId="{80BB9FA3-1625-4680-A68D-F2507F029810}"/>
    <dgm:cxn modelId="{83527F91-33F2-4F4D-A6B0-44432CCEB413}" srcId="{20DD9320-72F2-41AC-B03B-85E9BDF363BB}" destId="{5E0CEADE-6E05-48E3-AF7F-AB48EE94541B}" srcOrd="0" destOrd="0" parTransId="{856C302E-DA94-4AC3-8D2E-CEA349180153}" sibTransId="{4204CCAF-5F0B-4D39-BDDB-077FC95FE8B3}"/>
    <dgm:cxn modelId="{3B6A569E-5A70-4E8F-B0C0-037C25B8823F}" srcId="{5AC39DB4-4F98-44D2-B40C-3FC0CE49D168}" destId="{7D8DE159-6BAF-4E4E-8AED-14425DB3B59B}" srcOrd="0" destOrd="0" parTransId="{C42CD7DA-D8BE-420F-8456-B734A2DD42C0}" sibTransId="{E31B99C1-7509-4A58-8C87-823D62544F6C}"/>
    <dgm:cxn modelId="{6BF8CFA7-6094-4AA0-B2DB-48F9D823BEAB}" type="presOf" srcId="{8ABB25D1-71AC-4397-9B62-3F5EF607C8C6}" destId="{17422CB2-3355-4CD9-B50A-48294CE182CF}" srcOrd="0" destOrd="0" presId="urn:microsoft.com/office/officeart/2005/8/layout/vList2#2"/>
    <dgm:cxn modelId="{58EE32AF-7461-4E4E-9734-D51A84D0394A}" type="presOf" srcId="{291159F8-F968-4DD3-9436-21DBD70FD6C1}" destId="{E1B0A938-4D15-43BC-A4F3-B2D0ECE58854}" srcOrd="0" destOrd="0" presId="urn:microsoft.com/office/officeart/2005/8/layout/vList2#2"/>
    <dgm:cxn modelId="{5BAB6CB6-1AFC-4289-BF4B-000D4764A383}" srcId="{8ABB25D1-71AC-4397-9B62-3F5EF607C8C6}" destId="{5AC39DB4-4F98-44D2-B40C-3FC0CE49D168}" srcOrd="4" destOrd="0" parTransId="{C23FABAB-886C-4B12-B3FB-21C83C6F415B}" sibTransId="{639D424D-424A-4C47-9A64-86CC319C467B}"/>
    <dgm:cxn modelId="{B9D48FB6-975E-4B80-8FC3-562F6678CDEA}" type="presOf" srcId="{2C447F84-147F-48C0-B39E-E2511D647693}" destId="{15587FC5-35E1-4E70-93BA-8B0A3039B647}" srcOrd="0" destOrd="0" presId="urn:microsoft.com/office/officeart/2005/8/layout/vList2#2"/>
    <dgm:cxn modelId="{75E3A2BC-D7FB-4D14-B30C-7B3FB0861AD6}" srcId="{B61FA1B9-C6D6-4CD2-BABC-647745533CFF}" destId="{74F72BE6-483D-44BA-A155-C36511C23254}" srcOrd="0" destOrd="0" parTransId="{DE428761-727F-40C2-8AE3-C7CF2A8AB5D3}" sibTransId="{BE091F83-2769-408D-8F7C-69ED4906725C}"/>
    <dgm:cxn modelId="{A4335FC8-E288-49C2-9B4D-4167E91F283F}" srcId="{8ABB25D1-71AC-4397-9B62-3F5EF607C8C6}" destId="{C771B524-54B9-453B-A7F1-2D3406DD7174}" srcOrd="2" destOrd="0" parTransId="{6850456B-0DCA-49C1-8129-793EEF65D19F}" sibTransId="{67CB92A2-97CD-46FE-9556-09CB5156E9C0}"/>
    <dgm:cxn modelId="{E57DF6D8-2DAD-4F08-ADEB-2ACA029E59AF}" type="presOf" srcId="{B61FA1B9-C6D6-4CD2-BABC-647745533CFF}" destId="{9AF94D27-BAC8-48BE-8A84-3E254316CCBB}" srcOrd="0" destOrd="0" presId="urn:microsoft.com/office/officeart/2005/8/layout/vList2#2"/>
    <dgm:cxn modelId="{70DD2FDD-FC5E-4667-B6D9-08A612EACF6F}" type="presOf" srcId="{C771B524-54B9-453B-A7F1-2D3406DD7174}" destId="{2D39E13C-37C2-4E7F-A91A-A5097B31F565}" srcOrd="0" destOrd="0" presId="urn:microsoft.com/office/officeart/2005/8/layout/vList2#2"/>
    <dgm:cxn modelId="{F120B839-6C2C-4BF1-94D0-07F3A9C84B4B}" type="presParOf" srcId="{17422CB2-3355-4CD9-B50A-48294CE182CF}" destId="{96388418-8DB6-4E78-A6C3-3D7F0BA67D22}" srcOrd="0" destOrd="0" presId="urn:microsoft.com/office/officeart/2005/8/layout/vList2#2"/>
    <dgm:cxn modelId="{69CF7EA8-15C3-483D-9AED-42E54198E8BB}" type="presParOf" srcId="{17422CB2-3355-4CD9-B50A-48294CE182CF}" destId="{967C1820-30FA-4365-AB1D-F7EC09BD36B2}" srcOrd="1" destOrd="0" presId="urn:microsoft.com/office/officeart/2005/8/layout/vList2#2"/>
    <dgm:cxn modelId="{49FEF343-4878-4AC9-8179-1E423F06B246}" type="presParOf" srcId="{17422CB2-3355-4CD9-B50A-48294CE182CF}" destId="{B280183F-3BB2-464F-B778-61BD8C3E8C2D}" srcOrd="2" destOrd="0" presId="urn:microsoft.com/office/officeart/2005/8/layout/vList2#2"/>
    <dgm:cxn modelId="{AFFC90BC-2448-4E32-90C7-1808F4AD683E}" type="presParOf" srcId="{17422CB2-3355-4CD9-B50A-48294CE182CF}" destId="{AF6D6815-682D-4AA7-86C5-FE693250D55C}" srcOrd="3" destOrd="0" presId="urn:microsoft.com/office/officeart/2005/8/layout/vList2#2"/>
    <dgm:cxn modelId="{22AC2EE1-7324-4142-9A42-90EAAEEBA058}" type="presParOf" srcId="{17422CB2-3355-4CD9-B50A-48294CE182CF}" destId="{2D39E13C-37C2-4E7F-A91A-A5097B31F565}" srcOrd="4" destOrd="0" presId="urn:microsoft.com/office/officeart/2005/8/layout/vList2#2"/>
    <dgm:cxn modelId="{9BC7BFAC-1823-4278-B1AA-16AC83A934D8}" type="presParOf" srcId="{17422CB2-3355-4CD9-B50A-48294CE182CF}" destId="{15587FC5-35E1-4E70-93BA-8B0A3039B647}" srcOrd="5" destOrd="0" presId="urn:microsoft.com/office/officeart/2005/8/layout/vList2#2"/>
    <dgm:cxn modelId="{B1663337-0DA3-4C81-BDCB-92E680FE9D19}" type="presParOf" srcId="{17422CB2-3355-4CD9-B50A-48294CE182CF}" destId="{9AF94D27-BAC8-48BE-8A84-3E254316CCBB}" srcOrd="6" destOrd="0" presId="urn:microsoft.com/office/officeart/2005/8/layout/vList2#2"/>
    <dgm:cxn modelId="{C905DB43-F66B-4E19-9F7E-68B00EF5BF7C}" type="presParOf" srcId="{17422CB2-3355-4CD9-B50A-48294CE182CF}" destId="{5A0991AE-23E6-4EDB-817E-32270AD48D72}" srcOrd="7" destOrd="0" presId="urn:microsoft.com/office/officeart/2005/8/layout/vList2#2"/>
    <dgm:cxn modelId="{9FDC280E-93AC-45BC-A5EB-4D5519C6321C}" type="presParOf" srcId="{17422CB2-3355-4CD9-B50A-48294CE182CF}" destId="{C40FBF37-F9FC-4033-84D4-F6F55432D16D}" srcOrd="8" destOrd="0" presId="urn:microsoft.com/office/officeart/2005/8/layout/vList2#2"/>
    <dgm:cxn modelId="{BA8ED4D1-D6D6-443A-A5BC-19C7B7EB3065}" type="presParOf" srcId="{17422CB2-3355-4CD9-B50A-48294CE182CF}" destId="{9436DFF2-652D-4090-A949-00FA5F690A7F}" srcOrd="9" destOrd="0" presId="urn:microsoft.com/office/officeart/2005/8/layout/vList2#2"/>
    <dgm:cxn modelId="{4E5F519E-DD1A-4AC5-BAE4-4E342E3C9BD1}" type="presParOf" srcId="{17422CB2-3355-4CD9-B50A-48294CE182CF}" destId="{E1B0A938-4D15-43BC-A4F3-B2D0ECE58854}" srcOrd="10" destOrd="0" presId="urn:microsoft.com/office/officeart/2005/8/layout/vList2#2"/>
    <dgm:cxn modelId="{1B7F8121-A9E1-42D1-961D-B508DBC82E2E}" type="presParOf" srcId="{17422CB2-3355-4CD9-B50A-48294CE182CF}" destId="{2CE5E28B-A2FF-4365-934B-9E3E3486ED24}" srcOrd="11" destOrd="0" presId="urn:microsoft.com/office/officeart/2005/8/layout/vList2#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xmlns:r="http://schemas.openxmlformats.org/officeDocument/2006/relationships">
  <dsp:spTree>
    <dsp:nvGrpSpPr>
      <dsp:cNvPr id="2" name="组合 1"/>
      <dsp:cNvGrpSpPr/>
    </dsp:nvGrpSpPr>
    <dsp:grpSpPr>
      <a:xfrm>
        <a:off x="0" y="0"/>
        <a:ext cx="4856185" cy="4856185"/>
        <a:chOff x="0" y="0"/>
        <a:chExt cx="4856185" cy="4856185"/>
      </a:xfrm>
    </dsp:grpSpPr>
    <dsp:sp modelId="{81F1808F-141F-49D8-A3AB-C8CF911EB15F}">
      <dsp:nvSpPr>
        <dsp:cNvPr id="3" name="圆角矩形 2"/>
        <dsp:cNvSpPr/>
      </dsp:nvSpPr>
      <dsp:spPr bwMode="white">
        <a:xfrm>
          <a:off x="1927279" y="0"/>
          <a:ext cx="1748227" cy="971237"/>
        </a:xfrm>
        <a:prstGeom prst="roundRect">
          <a:avLst>
            <a:gd name="adj" fmla="val 10000"/>
          </a:avLst>
        </a:prstGeom>
        <a:sp3d extrusionH="190500" prstMaterial="dkEdge">
          <a:bevelT w="120650" h="38100" prst="relaxedInset"/>
          <a:bevelB w="120650" h="57150" prst="relaxedInset"/>
          <a:contourClr>
            <a:schemeClr val="bg1"/>
          </a:contourClr>
        </a:sp3d>
      </dsp:spPr>
      <dsp:style>
        <a:lnRef idx="1">
          <a:schemeClr val="accent2">
            <a:alpha val="90000"/>
            <a:tint val="40000"/>
          </a:schemeClr>
        </a:lnRef>
        <a:fillRef idx="1">
          <a:schemeClr val="accent2">
            <a:alpha val="90000"/>
            <a:tint val="40000"/>
          </a:schemeClr>
        </a:fillRef>
        <a:effectRef idx="2">
          <a:scrgbClr r="0" g="0" b="0"/>
        </a:effectRef>
        <a:fontRef idx="minor"/>
      </dsp:style>
      <dsp:txBody>
        <a:bodyPr lIns="76200" tIns="76200" rIns="76200" bIns="76200" anchor="ctr"/>
        <a:lstStyle>
          <a:lvl1pPr algn="ctr">
            <a:defRPr sz="2000"/>
          </a:lvl1pPr>
          <a:lvl2pPr marL="114300" indent="-114300" algn="ctr">
            <a:defRPr sz="1500"/>
          </a:lvl2pPr>
          <a:lvl3pPr marL="228600" indent="-114300" algn="ctr">
            <a:defRPr sz="1500"/>
          </a:lvl3pPr>
          <a:lvl4pPr marL="342900" indent="-114300" algn="ctr">
            <a:defRPr sz="1500"/>
          </a:lvl4pPr>
          <a:lvl5pPr marL="457200" indent="-114300" algn="ctr">
            <a:defRPr sz="1500"/>
          </a:lvl5pPr>
          <a:lvl6pPr marL="571500" indent="-114300" algn="ctr">
            <a:defRPr sz="1500"/>
          </a:lvl6pPr>
          <a:lvl7pPr marL="685800" indent="-114300" algn="ctr">
            <a:defRPr sz="1500"/>
          </a:lvl7pPr>
          <a:lvl8pPr marL="800100" indent="-114300" algn="ctr">
            <a:defRPr sz="1500"/>
          </a:lvl8pPr>
          <a:lvl9pPr marL="914400" indent="-114300" algn="ctr">
            <a:defRPr sz="1500"/>
          </a:lvl9pPr>
        </a:lstStyle>
        <a:p>
          <a:pPr lvl="0">
            <a:lnSpc>
              <a:spcPct val="100000"/>
            </a:lnSpc>
            <a:spcBef>
              <a:spcPct val="0"/>
            </a:spcBef>
            <a:spcAft>
              <a:spcPct val="35000"/>
            </a:spcAft>
          </a:pPr>
          <a:r>
            <a:rPr lang="en-GB" dirty="0">
              <a:solidFill>
                <a:schemeClr val="dk1"/>
              </a:solidFill>
            </a:rPr>
            <a:t>Market-driven</a:t>
          </a:r>
          <a:endParaRPr>
            <a:solidFill>
              <a:schemeClr val="dk1"/>
            </a:solidFill>
          </a:endParaRPr>
        </a:p>
      </dsp:txBody>
      <dsp:txXfrm>
        <a:off x="1927279" y="0"/>
        <a:ext cx="1748227" cy="971237"/>
      </dsp:txXfrm>
    </dsp:sp>
    <dsp:sp modelId="{B42016A7-C26E-42DF-8BA5-8C7F65B580AB}">
      <dsp:nvSpPr>
        <dsp:cNvPr id="4" name="圆角矩形 3"/>
        <dsp:cNvSpPr/>
      </dsp:nvSpPr>
      <dsp:spPr bwMode="white">
        <a:xfrm>
          <a:off x="4838340" y="0"/>
          <a:ext cx="1748227" cy="971237"/>
        </a:xfrm>
        <a:prstGeom prst="roundRect">
          <a:avLst>
            <a:gd name="adj" fmla="val 10000"/>
          </a:avLst>
        </a:prstGeom>
        <a:sp3d extrusionH="190500" prstMaterial="dkEdge">
          <a:bevelT w="120650" h="38100" prst="relaxedInset"/>
          <a:bevelB w="120650" h="57150" prst="relaxedInset"/>
          <a:contourClr>
            <a:schemeClr val="bg1"/>
          </a:contourClr>
        </a:sp3d>
      </dsp:spPr>
      <dsp:style>
        <a:lnRef idx="1">
          <a:schemeClr val="accent2">
            <a:alpha val="90000"/>
            <a:tint val="40000"/>
          </a:schemeClr>
        </a:lnRef>
        <a:fillRef idx="1">
          <a:schemeClr val="accent2">
            <a:alpha val="90000"/>
            <a:tint val="40000"/>
          </a:schemeClr>
        </a:fillRef>
        <a:effectRef idx="2">
          <a:scrgbClr r="0" g="0" b="0"/>
        </a:effectRef>
        <a:fontRef idx="minor"/>
      </dsp:style>
      <dsp:txBody>
        <a:bodyPr lIns="76200" tIns="76200" rIns="76200" bIns="76200" anchor="ctr"/>
        <a:lstStyle>
          <a:lvl1pPr algn="ctr">
            <a:defRPr sz="2000"/>
          </a:lvl1pPr>
          <a:lvl2pPr marL="114300" indent="-114300" algn="ctr">
            <a:defRPr sz="1500"/>
          </a:lvl2pPr>
          <a:lvl3pPr marL="228600" indent="-114300" algn="ctr">
            <a:defRPr sz="1500"/>
          </a:lvl3pPr>
          <a:lvl4pPr marL="342900" indent="-114300" algn="ctr">
            <a:defRPr sz="1500"/>
          </a:lvl4pPr>
          <a:lvl5pPr marL="457200" indent="-114300" algn="ctr">
            <a:defRPr sz="1500"/>
          </a:lvl5pPr>
          <a:lvl6pPr marL="571500" indent="-114300" algn="ctr">
            <a:defRPr sz="1500"/>
          </a:lvl6pPr>
          <a:lvl7pPr marL="685800" indent="-114300" algn="ctr">
            <a:defRPr sz="1500"/>
          </a:lvl7pPr>
          <a:lvl8pPr marL="800100" indent="-114300" algn="ctr">
            <a:defRPr sz="1500"/>
          </a:lvl8pPr>
          <a:lvl9pPr marL="914400" indent="-114300" algn="ctr">
            <a:defRPr sz="1500"/>
          </a:lvl9pPr>
        </a:lstStyle>
        <a:p>
          <a:pPr lvl="0">
            <a:lnSpc>
              <a:spcPct val="100000"/>
            </a:lnSpc>
            <a:spcBef>
              <a:spcPct val="0"/>
            </a:spcBef>
            <a:spcAft>
              <a:spcPct val="35000"/>
            </a:spcAft>
          </a:pPr>
          <a:r>
            <a:rPr lang="en-GB" dirty="0">
              <a:solidFill>
                <a:schemeClr val="dk1"/>
              </a:solidFill>
            </a:rPr>
            <a:t>Government-led</a:t>
          </a:r>
          <a:endParaRPr>
            <a:solidFill>
              <a:schemeClr val="dk1"/>
            </a:solidFill>
          </a:endParaRPr>
        </a:p>
      </dsp:txBody>
      <dsp:txXfrm>
        <a:off x="4838340" y="0"/>
        <a:ext cx="1748227" cy="971237"/>
      </dsp:txXfrm>
    </dsp:sp>
    <dsp:sp modelId="{65EC4096-987E-4952-960F-9511319E1541}">
      <dsp:nvSpPr>
        <dsp:cNvPr id="5" name="等腰三角形 4"/>
        <dsp:cNvSpPr/>
      </dsp:nvSpPr>
      <dsp:spPr bwMode="white">
        <a:xfrm>
          <a:off x="3699786" y="4127757"/>
          <a:ext cx="728428" cy="728428"/>
        </a:xfrm>
        <a:prstGeom prst="triangle">
          <a:avLst/>
        </a:prstGeom>
        <a:sp3d extrusionH="190500" prstMaterial="dkEdge">
          <a:bevelT w="120650" h="38100" prst="relaxedInset"/>
          <a:bevelB w="120650" h="57150" prst="relaxedInset"/>
          <a:contourClr>
            <a:schemeClr val="bg1"/>
          </a:contourClr>
        </a:sp3d>
      </dsp:spPr>
      <dsp:style>
        <a:lnRef idx="1">
          <a:schemeClr val="accent2">
            <a:alpha val="90000"/>
            <a:tint val="40000"/>
          </a:schemeClr>
        </a:lnRef>
        <a:fillRef idx="1">
          <a:schemeClr val="accent2">
            <a:alpha val="90000"/>
            <a:tint val="40000"/>
          </a:schemeClr>
        </a:fillRef>
        <a:effectRef idx="2">
          <a:scrgbClr r="0" g="0" b="0"/>
        </a:effectRef>
        <a:fontRef idx="minor"/>
      </dsp:style>
      <dsp:txXfrm>
        <a:off x="3699786" y="4127757"/>
        <a:ext cx="728428" cy="728428"/>
      </dsp:txXfrm>
    </dsp:sp>
    <dsp:sp modelId="{FFE85D93-14DE-42E7-9332-6AE2AF4C4EF9}">
      <dsp:nvSpPr>
        <dsp:cNvPr id="6" name="矩形 5"/>
        <dsp:cNvSpPr/>
      </dsp:nvSpPr>
      <dsp:spPr bwMode="white">
        <a:xfrm rot="240000">
          <a:off x="1878049" y="3815618"/>
          <a:ext cx="4371901" cy="305713"/>
        </a:xfrm>
        <a:prstGeom prst="rect">
          <a:avLst/>
        </a:prstGeom>
        <a:sp3d extrusionH="190500" prstMaterial="dkEdge">
          <a:bevelT w="120650" h="38100" prst="relaxedInset"/>
          <a:bevelB w="120650" h="57150" prst="relaxedInset"/>
          <a:contourClr>
            <a:schemeClr val="bg1"/>
          </a:contourClr>
        </a:sp3d>
      </dsp:spPr>
      <dsp:style>
        <a:lnRef idx="1">
          <a:schemeClr val="accent2">
            <a:alpha val="90000"/>
            <a:tint val="40000"/>
          </a:schemeClr>
        </a:lnRef>
        <a:fillRef idx="1">
          <a:schemeClr val="accent2">
            <a:alpha val="90000"/>
            <a:tint val="40000"/>
          </a:schemeClr>
        </a:fillRef>
        <a:effectRef idx="2">
          <a:scrgbClr r="0" g="0" b="0"/>
        </a:effectRef>
        <a:fontRef idx="minor"/>
      </dsp:style>
      <dsp:txXfrm rot="240000">
        <a:off x="1878049" y="3815618"/>
        <a:ext cx="4371901" cy="305713"/>
      </dsp:txXfrm>
    </dsp:sp>
    <dsp:sp modelId="{74FF22BA-D1A5-4F33-925E-1AFB61EC9589}">
      <dsp:nvSpPr>
        <dsp:cNvPr id="7" name="圆角矩形 6"/>
        <dsp:cNvSpPr/>
      </dsp:nvSpPr>
      <dsp:spPr bwMode="white">
        <a:xfrm rot="240000">
          <a:off x="4507700" y="3264864"/>
          <a:ext cx="1734939" cy="599152"/>
        </a:xfrm>
        <a:prstGeom prst="roundRect">
          <a:avLst/>
        </a:prstGeom>
        <a:sp3d prstMaterial="plastic">
          <a:bevelT w="127000" h="25400" prst="relaxedInset"/>
        </a:sp3d>
      </dsp:spPr>
      <dsp:style>
        <a:lnRef idx="0">
          <a:schemeClr val="lt1"/>
        </a:lnRef>
        <a:fillRef idx="3">
          <a:schemeClr val="accent2">
            <a:shade val="80000"/>
            <a:hueOff val="0"/>
            <a:satOff val="0"/>
            <a:lumOff val="0"/>
            <a:alpha val="100000"/>
          </a:schemeClr>
        </a:fillRef>
        <a:effectRef idx="2">
          <a:scrgbClr r="0" g="0" b="0"/>
        </a:effectRef>
        <a:fontRef idx="minor">
          <a:schemeClr val="lt1"/>
        </a:fontRef>
      </dsp:style>
      <dsp:txBody>
        <a:bodyPr lIns="60960" tIns="60960" rIns="60960" bIns="60960" anchor="ctr"/>
        <a:lstStyle>
          <a:lvl1pPr algn="ctr">
            <a:defRPr sz="6500"/>
          </a:lvl1pPr>
          <a:lvl2pPr marL="285750" indent="-285750" algn="ctr">
            <a:defRPr sz="5000"/>
          </a:lvl2pPr>
          <a:lvl3pPr marL="571500" indent="-285750" algn="ctr">
            <a:defRPr sz="5000"/>
          </a:lvl3pPr>
          <a:lvl4pPr marL="857250" indent="-285750" algn="ctr">
            <a:defRPr sz="5000"/>
          </a:lvl4pPr>
          <a:lvl5pPr marL="1143000" indent="-285750" algn="ctr">
            <a:defRPr sz="5000"/>
          </a:lvl5pPr>
          <a:lvl6pPr marL="1428750" indent="-285750" algn="ctr">
            <a:defRPr sz="5000"/>
          </a:lvl6pPr>
          <a:lvl7pPr marL="1714500" indent="-285750" algn="ctr">
            <a:defRPr sz="5000"/>
          </a:lvl7pPr>
          <a:lvl8pPr marL="2000250" indent="-285750" algn="ctr">
            <a:defRPr sz="5000"/>
          </a:lvl8pPr>
          <a:lvl9pPr marL="2286000" indent="-285750" algn="ctr">
            <a:defRPr sz="5000"/>
          </a:lvl9pPr>
        </a:lstStyle>
        <a:p>
          <a:pPr lvl="0">
            <a:lnSpc>
              <a:spcPct val="100000"/>
            </a:lnSpc>
            <a:spcBef>
              <a:spcPct val="0"/>
            </a:spcBef>
            <a:spcAft>
              <a:spcPct val="35000"/>
            </a:spcAft>
          </a:pPr>
          <a:r>
            <a:rPr lang="en-US" altLang="zh-CN" sz="1600" b="1" kern="1200" dirty="0">
              <a:solidFill>
                <a:prstClr val="white"/>
              </a:solidFill>
              <a:latin typeface="Arial" panose="020B0604020202020204"/>
              <a:ea typeface="微软雅黑" panose="020B0503020204020204" charset="-122"/>
              <a:cs typeface="+mn-cs"/>
            </a:rPr>
            <a:t>Mandatory national standards </a:t>
          </a:r>
          <a:endParaRPr lang="en-GB" sz="1600" b="1" kern="1200" dirty="0">
            <a:solidFill>
              <a:prstClr val="white"/>
            </a:solidFill>
            <a:latin typeface="Arial" panose="020B0604020202020204"/>
            <a:ea typeface="微软雅黑" panose="020B0503020204020204" charset="-122"/>
            <a:cs typeface="+mn-cs"/>
          </a:endParaRPr>
        </a:p>
      </dsp:txBody>
      <dsp:txXfrm rot="240000">
        <a:off x="4507700" y="3264864"/>
        <a:ext cx="1734939" cy="599152"/>
      </dsp:txXfrm>
    </dsp:sp>
    <dsp:sp modelId="{DF8A19B0-CFD6-4F22-8960-E4FFEAF5AD29}">
      <dsp:nvSpPr>
        <dsp:cNvPr id="8" name="圆角矩形 7"/>
        <dsp:cNvSpPr/>
      </dsp:nvSpPr>
      <dsp:spPr bwMode="white">
        <a:xfrm rot="240000">
          <a:off x="4556262" y="2623848"/>
          <a:ext cx="1734939" cy="599152"/>
        </a:xfrm>
        <a:prstGeom prst="roundRect">
          <a:avLst/>
        </a:prstGeom>
        <a:sp3d prstMaterial="plastic">
          <a:bevelT w="127000" h="25400" prst="relaxedInset"/>
        </a:sp3d>
      </dsp:spPr>
      <dsp:style>
        <a:lnRef idx="0">
          <a:schemeClr val="lt1"/>
        </a:lnRef>
        <a:fillRef idx="3">
          <a:schemeClr val="accent2">
            <a:shade val="80000"/>
            <a:hueOff val="40000"/>
            <a:satOff val="1699"/>
            <a:lumOff val="3725"/>
            <a:alpha val="100000"/>
          </a:schemeClr>
        </a:fillRef>
        <a:effectRef idx="2">
          <a:scrgbClr r="0" g="0" b="0"/>
        </a:effectRef>
        <a:fontRef idx="minor">
          <a:schemeClr val="lt1"/>
        </a:fontRef>
      </dsp:style>
      <dsp:txBody>
        <a:bodyPr lIns="45719" tIns="45719" rIns="45719" bIns="45719" anchor="ctr"/>
        <a:lstStyle>
          <a:lvl1pPr algn="ctr">
            <a:defRPr sz="6500"/>
          </a:lvl1pPr>
          <a:lvl2pPr marL="285750" indent="-285750" algn="ctr">
            <a:defRPr sz="5000"/>
          </a:lvl2pPr>
          <a:lvl3pPr marL="571500" indent="-285750" algn="ctr">
            <a:defRPr sz="5000"/>
          </a:lvl3pPr>
          <a:lvl4pPr marL="857250" indent="-285750" algn="ctr">
            <a:defRPr sz="5000"/>
          </a:lvl4pPr>
          <a:lvl5pPr marL="1143000" indent="-285750" algn="ctr">
            <a:defRPr sz="5000"/>
          </a:lvl5pPr>
          <a:lvl6pPr marL="1428750" indent="-285750" algn="ctr">
            <a:defRPr sz="5000"/>
          </a:lvl6pPr>
          <a:lvl7pPr marL="1714500" indent="-285750" algn="ctr">
            <a:defRPr sz="5000"/>
          </a:lvl7pPr>
          <a:lvl8pPr marL="2000250" indent="-285750" algn="ctr">
            <a:defRPr sz="5000"/>
          </a:lvl8pPr>
          <a:lvl9pPr marL="2286000" indent="-285750" algn="ctr">
            <a:defRPr sz="5000"/>
          </a:lvl9pPr>
        </a:lstStyle>
        <a:p>
          <a:pPr marL="0" lvl="0" indent="0" algn="ctr" defTabSz="711200">
            <a:lnSpc>
              <a:spcPct val="90000"/>
            </a:lnSpc>
            <a:spcBef>
              <a:spcPct val="0"/>
            </a:spcBef>
            <a:spcAft>
              <a:spcPct val="35000"/>
            </a:spcAft>
            <a:buNone/>
          </a:pPr>
          <a:r>
            <a:rPr lang="en-US" altLang="zh-CN" sz="1200" b="1" kern="1200" dirty="0">
              <a:solidFill>
                <a:prstClr val="white"/>
              </a:solidFill>
              <a:latin typeface="Arial" panose="020B0604020202020204"/>
              <a:ea typeface="微软雅黑" panose="020B0503020204020204" charset="-122"/>
              <a:cs typeface="+mn-cs"/>
            </a:rPr>
            <a:t>Recommended (voluntary) national standards</a:t>
          </a:r>
          <a:endParaRPr lang="en-GB" sz="1200" b="1" kern="1200" dirty="0">
            <a:solidFill>
              <a:prstClr val="white"/>
            </a:solidFill>
            <a:latin typeface="Arial" panose="020B0604020202020204"/>
            <a:ea typeface="微软雅黑" panose="020B0503020204020204" charset="-122"/>
            <a:cs typeface="+mn-cs"/>
          </a:endParaRPr>
        </a:p>
      </dsp:txBody>
      <dsp:txXfrm rot="240000">
        <a:off x="4556262" y="2623848"/>
        <a:ext cx="1734939" cy="599152"/>
      </dsp:txXfrm>
    </dsp:sp>
    <dsp:sp modelId="{2DB215E0-9D7B-41AE-8C24-8F5251DA4EF0}">
      <dsp:nvSpPr>
        <dsp:cNvPr id="9" name="圆角矩形 8"/>
        <dsp:cNvSpPr/>
      </dsp:nvSpPr>
      <dsp:spPr bwMode="white">
        <a:xfrm rot="240000">
          <a:off x="4604824" y="1982831"/>
          <a:ext cx="1734939" cy="599152"/>
        </a:xfrm>
        <a:prstGeom prst="roundRect">
          <a:avLst/>
        </a:prstGeom>
        <a:sp3d prstMaterial="plastic">
          <a:bevelT w="127000" h="25400" prst="relaxedInset"/>
        </a:sp3d>
      </dsp:spPr>
      <dsp:style>
        <a:lnRef idx="0">
          <a:schemeClr val="lt1"/>
        </a:lnRef>
        <a:fillRef idx="3">
          <a:schemeClr val="accent2">
            <a:shade val="80000"/>
            <a:hueOff val="80000"/>
            <a:satOff val="3399"/>
            <a:lumOff val="7451"/>
            <a:alpha val="100000"/>
          </a:schemeClr>
        </a:fillRef>
        <a:effectRef idx="2">
          <a:scrgbClr r="0" g="0" b="0"/>
        </a:effectRef>
        <a:fontRef idx="minor">
          <a:schemeClr val="lt1"/>
        </a:fontRef>
      </dsp:style>
      <dsp:txBody>
        <a:bodyPr lIns="60960" tIns="60960" rIns="60960" bIns="60960" anchor="ctr"/>
        <a:lstStyle>
          <a:lvl1pPr algn="ctr">
            <a:defRPr sz="6500"/>
          </a:lvl1pPr>
          <a:lvl2pPr marL="285750" indent="-285750" algn="ctr">
            <a:defRPr sz="5000"/>
          </a:lvl2pPr>
          <a:lvl3pPr marL="571500" indent="-285750" algn="ctr">
            <a:defRPr sz="5000"/>
          </a:lvl3pPr>
          <a:lvl4pPr marL="857250" indent="-285750" algn="ctr">
            <a:defRPr sz="5000"/>
          </a:lvl4pPr>
          <a:lvl5pPr marL="1143000" indent="-285750" algn="ctr">
            <a:defRPr sz="5000"/>
          </a:lvl5pPr>
          <a:lvl6pPr marL="1428750" indent="-285750" algn="ctr">
            <a:defRPr sz="5000"/>
          </a:lvl6pPr>
          <a:lvl7pPr marL="1714500" indent="-285750" algn="ctr">
            <a:defRPr sz="5000"/>
          </a:lvl7pPr>
          <a:lvl8pPr marL="2000250" indent="-285750" algn="ctr">
            <a:defRPr sz="5000"/>
          </a:lvl8pPr>
          <a:lvl9pPr marL="2286000" indent="-285750" algn="ctr">
            <a:defRPr sz="5000"/>
          </a:lvl9pPr>
        </a:lstStyle>
        <a:p>
          <a:pPr marL="0" lvl="0" indent="0" algn="ctr" defTabSz="711200">
            <a:lnSpc>
              <a:spcPct val="90000"/>
            </a:lnSpc>
            <a:spcBef>
              <a:spcPct val="0"/>
            </a:spcBef>
            <a:spcAft>
              <a:spcPct val="35000"/>
            </a:spcAft>
            <a:buNone/>
          </a:pPr>
          <a:r>
            <a:rPr lang="en-US" altLang="zh-CN" sz="1600" b="1" kern="1200" dirty="0">
              <a:solidFill>
                <a:prstClr val="white"/>
              </a:solidFill>
              <a:latin typeface="Arial" panose="020B0604020202020204"/>
              <a:ea typeface="微软雅黑" panose="020B0503020204020204" charset="-122"/>
              <a:cs typeface="+mn-cs"/>
            </a:rPr>
            <a:t>Sector Standards</a:t>
          </a:r>
          <a:endParaRPr lang="en-GB" sz="1600" b="1" kern="1200" dirty="0">
            <a:solidFill>
              <a:prstClr val="white"/>
            </a:solidFill>
            <a:latin typeface="Arial" panose="020B0604020202020204"/>
            <a:ea typeface="微软雅黑" panose="020B0503020204020204" charset="-122"/>
            <a:cs typeface="+mn-cs"/>
          </a:endParaRPr>
        </a:p>
      </dsp:txBody>
      <dsp:txXfrm rot="240000">
        <a:off x="4604824" y="1982831"/>
        <a:ext cx="1734939" cy="599152"/>
      </dsp:txXfrm>
    </dsp:sp>
    <dsp:sp modelId="{F95D4D95-6329-4426-AA17-8C8DEA438B89}">
      <dsp:nvSpPr>
        <dsp:cNvPr id="10" name="圆角矩形 9"/>
        <dsp:cNvSpPr/>
      </dsp:nvSpPr>
      <dsp:spPr bwMode="white">
        <a:xfrm rot="240000">
          <a:off x="4653386" y="1341815"/>
          <a:ext cx="1734939" cy="599152"/>
        </a:xfrm>
        <a:prstGeom prst="roundRect">
          <a:avLst/>
        </a:prstGeom>
        <a:sp3d prstMaterial="plastic">
          <a:bevelT w="127000" h="25400" prst="relaxedInset"/>
        </a:sp3d>
      </dsp:spPr>
      <dsp:style>
        <a:lnRef idx="0">
          <a:schemeClr val="lt1"/>
        </a:lnRef>
        <a:fillRef idx="3">
          <a:schemeClr val="accent2">
            <a:shade val="80000"/>
            <a:hueOff val="120000"/>
            <a:satOff val="5098"/>
            <a:lumOff val="11176"/>
            <a:alpha val="100000"/>
          </a:schemeClr>
        </a:fillRef>
        <a:effectRef idx="2">
          <a:scrgbClr r="0" g="0" b="0"/>
        </a:effectRef>
        <a:fontRef idx="minor">
          <a:schemeClr val="lt1"/>
        </a:fontRef>
      </dsp:style>
      <dsp:txBody>
        <a:bodyPr lIns="60960" tIns="60960" rIns="60960" bIns="60960" anchor="ctr"/>
        <a:lstStyle>
          <a:lvl1pPr algn="ctr">
            <a:defRPr sz="6500"/>
          </a:lvl1pPr>
          <a:lvl2pPr marL="285750" indent="-285750" algn="ctr">
            <a:defRPr sz="5000"/>
          </a:lvl2pPr>
          <a:lvl3pPr marL="571500" indent="-285750" algn="ctr">
            <a:defRPr sz="5000"/>
          </a:lvl3pPr>
          <a:lvl4pPr marL="857250" indent="-285750" algn="ctr">
            <a:defRPr sz="5000"/>
          </a:lvl4pPr>
          <a:lvl5pPr marL="1143000" indent="-285750" algn="ctr">
            <a:defRPr sz="5000"/>
          </a:lvl5pPr>
          <a:lvl6pPr marL="1428750" indent="-285750" algn="ctr">
            <a:defRPr sz="5000"/>
          </a:lvl6pPr>
          <a:lvl7pPr marL="1714500" indent="-285750" algn="ctr">
            <a:defRPr sz="5000"/>
          </a:lvl7pPr>
          <a:lvl8pPr marL="2000250" indent="-285750" algn="ctr">
            <a:defRPr sz="5000"/>
          </a:lvl8pPr>
          <a:lvl9pPr marL="2286000" indent="-285750" algn="ctr">
            <a:defRPr sz="5000"/>
          </a:lvl9pPr>
        </a:lstStyle>
        <a:p>
          <a:pPr lvl="0">
            <a:lnSpc>
              <a:spcPct val="100000"/>
            </a:lnSpc>
            <a:spcBef>
              <a:spcPct val="0"/>
            </a:spcBef>
            <a:spcAft>
              <a:spcPct val="35000"/>
            </a:spcAft>
          </a:pPr>
          <a:r>
            <a:rPr lang="en-US" altLang="zh-CN" sz="1600" b="1" dirty="0"/>
            <a:t>Local standards</a:t>
          </a:r>
          <a:endParaRPr lang="en-GB" sz="1600" b="1" dirty="0"/>
        </a:p>
      </dsp:txBody>
      <dsp:txXfrm rot="240000">
        <a:off x="4653386" y="1341815"/>
        <a:ext cx="1734939" cy="599152"/>
      </dsp:txXfrm>
    </dsp:sp>
    <dsp:sp modelId="{5E492B27-D4A2-43A5-AAFC-2C326F603A33}">
      <dsp:nvSpPr>
        <dsp:cNvPr id="11" name="圆角矩形 10"/>
        <dsp:cNvSpPr/>
      </dsp:nvSpPr>
      <dsp:spPr bwMode="white">
        <a:xfrm rot="240000">
          <a:off x="1982484" y="3090041"/>
          <a:ext cx="1734939" cy="599152"/>
        </a:xfrm>
        <a:prstGeom prst="roundRect">
          <a:avLst/>
        </a:prstGeom>
        <a:sp3d prstMaterial="plastic">
          <a:bevelT w="127000" h="25400" prst="relaxedInset"/>
        </a:sp3d>
      </dsp:spPr>
      <dsp:style>
        <a:lnRef idx="0">
          <a:schemeClr val="lt1"/>
        </a:lnRef>
        <a:fillRef idx="3">
          <a:schemeClr val="accent2">
            <a:shade val="80000"/>
            <a:hueOff val="160000"/>
            <a:satOff val="6797"/>
            <a:lumOff val="14902"/>
            <a:alpha val="100000"/>
          </a:schemeClr>
        </a:fillRef>
        <a:effectRef idx="2">
          <a:scrgbClr r="0" g="0" b="0"/>
        </a:effectRef>
        <a:fontRef idx="minor">
          <a:schemeClr val="lt1"/>
        </a:fontRef>
      </dsp:style>
      <dsp:txBody>
        <a:bodyPr lIns="60960" tIns="60960" rIns="60960" bIns="60960" anchor="ctr"/>
        <a:lstStyle>
          <a:lvl1pPr algn="ctr">
            <a:defRPr sz="6500"/>
          </a:lvl1pPr>
          <a:lvl2pPr marL="285750" indent="-285750" algn="ctr">
            <a:defRPr sz="5000"/>
          </a:lvl2pPr>
          <a:lvl3pPr marL="571500" indent="-285750" algn="ctr">
            <a:defRPr sz="5000"/>
          </a:lvl3pPr>
          <a:lvl4pPr marL="857250" indent="-285750" algn="ctr">
            <a:defRPr sz="5000"/>
          </a:lvl4pPr>
          <a:lvl5pPr marL="1143000" indent="-285750" algn="ctr">
            <a:defRPr sz="5000"/>
          </a:lvl5pPr>
          <a:lvl6pPr marL="1428750" indent="-285750" algn="ctr">
            <a:defRPr sz="5000"/>
          </a:lvl6pPr>
          <a:lvl7pPr marL="1714500" indent="-285750" algn="ctr">
            <a:defRPr sz="5000"/>
          </a:lvl7pPr>
          <a:lvl8pPr marL="2000250" indent="-285750" algn="ctr">
            <a:defRPr sz="5000"/>
          </a:lvl8pPr>
          <a:lvl9pPr marL="2286000" indent="-285750" algn="ctr">
            <a:defRPr sz="5000"/>
          </a:lvl9pPr>
        </a:lstStyle>
        <a:p>
          <a:pPr marL="0" lvl="0" indent="0" algn="ctr" defTabSz="711200">
            <a:lnSpc>
              <a:spcPct val="90000"/>
            </a:lnSpc>
            <a:spcBef>
              <a:spcPct val="0"/>
            </a:spcBef>
            <a:spcAft>
              <a:spcPct val="35000"/>
            </a:spcAft>
            <a:buNone/>
          </a:pPr>
          <a:r>
            <a:rPr lang="en-US" altLang="zh-CN" sz="1600" b="1" kern="1200" dirty="0">
              <a:solidFill>
                <a:prstClr val="white"/>
              </a:solidFill>
              <a:latin typeface="Arial" panose="020B0604020202020204"/>
              <a:ea typeface="微软雅黑" panose="020B0503020204020204" charset="-122"/>
              <a:cs typeface="+mn-cs"/>
            </a:rPr>
            <a:t>Enterprise standards</a:t>
          </a:r>
          <a:endParaRPr lang="en-GB" sz="1600" b="1" kern="1200" dirty="0">
            <a:solidFill>
              <a:prstClr val="white"/>
            </a:solidFill>
            <a:latin typeface="Arial" panose="020B0604020202020204"/>
            <a:ea typeface="微软雅黑" panose="020B0503020204020204" charset="-122"/>
            <a:cs typeface="+mn-cs"/>
          </a:endParaRPr>
        </a:p>
      </dsp:txBody>
      <dsp:txXfrm rot="240000">
        <a:off x="1982484" y="3090041"/>
        <a:ext cx="1734939" cy="599152"/>
      </dsp:txXfrm>
    </dsp:sp>
    <dsp:sp modelId="{01F09137-1708-49C2-8380-5634883A1B1C}">
      <dsp:nvSpPr>
        <dsp:cNvPr id="12" name="圆角矩形 11"/>
        <dsp:cNvSpPr/>
      </dsp:nvSpPr>
      <dsp:spPr bwMode="white">
        <a:xfrm rot="240000">
          <a:off x="2031046" y="2449025"/>
          <a:ext cx="1734939" cy="599152"/>
        </a:xfrm>
        <a:prstGeom prst="roundRect">
          <a:avLst/>
        </a:prstGeom>
        <a:sp3d prstMaterial="plastic">
          <a:bevelT w="127000" h="25400" prst="relaxedInset"/>
        </a:sp3d>
      </dsp:spPr>
      <dsp:style>
        <a:lnRef idx="0">
          <a:schemeClr val="lt1"/>
        </a:lnRef>
        <a:fillRef idx="3">
          <a:schemeClr val="accent2">
            <a:shade val="80000"/>
            <a:hueOff val="200000"/>
            <a:satOff val="8497"/>
            <a:lumOff val="18627"/>
            <a:alpha val="100000"/>
          </a:schemeClr>
        </a:fillRef>
        <a:effectRef idx="2">
          <a:scrgbClr r="0" g="0" b="0"/>
        </a:effectRef>
        <a:fontRef idx="minor">
          <a:schemeClr val="lt1"/>
        </a:fontRef>
      </dsp:style>
      <dsp:txBody>
        <a:bodyPr lIns="60960" tIns="60960" rIns="60960" bIns="60960" anchor="ctr"/>
        <a:lstStyle>
          <a:lvl1pPr algn="ctr">
            <a:defRPr sz="6500"/>
          </a:lvl1pPr>
          <a:lvl2pPr marL="285750" indent="-285750" algn="ctr">
            <a:defRPr sz="5000"/>
          </a:lvl2pPr>
          <a:lvl3pPr marL="571500" indent="-285750" algn="ctr">
            <a:defRPr sz="5000"/>
          </a:lvl3pPr>
          <a:lvl4pPr marL="857250" indent="-285750" algn="ctr">
            <a:defRPr sz="5000"/>
          </a:lvl4pPr>
          <a:lvl5pPr marL="1143000" indent="-285750" algn="ctr">
            <a:defRPr sz="5000"/>
          </a:lvl5pPr>
          <a:lvl6pPr marL="1428750" indent="-285750" algn="ctr">
            <a:defRPr sz="5000"/>
          </a:lvl6pPr>
          <a:lvl7pPr marL="1714500" indent="-285750" algn="ctr">
            <a:defRPr sz="5000"/>
          </a:lvl7pPr>
          <a:lvl8pPr marL="2000250" indent="-285750" algn="ctr">
            <a:defRPr sz="5000"/>
          </a:lvl8pPr>
          <a:lvl9pPr marL="2286000" indent="-285750" algn="ctr">
            <a:defRPr sz="5000"/>
          </a:lvl9pPr>
        </a:lstStyle>
        <a:p>
          <a:pPr lvl="0">
            <a:lnSpc>
              <a:spcPct val="100000"/>
            </a:lnSpc>
            <a:spcBef>
              <a:spcPct val="0"/>
            </a:spcBef>
            <a:spcAft>
              <a:spcPct val="35000"/>
            </a:spcAft>
          </a:pPr>
          <a:r>
            <a:rPr lang="en-GB" sz="1600" b="1" kern="1200" dirty="0">
              <a:solidFill>
                <a:prstClr val="white"/>
              </a:solidFill>
              <a:latin typeface="Arial" panose="020B0604020202020204"/>
              <a:ea typeface="微软雅黑" panose="020B0503020204020204" charset="-122"/>
              <a:cs typeface="+mn-cs"/>
            </a:rPr>
            <a:t>Association standards</a:t>
          </a:r>
        </a:p>
      </dsp:txBody>
      <dsp:txXfrm rot="240000">
        <a:off x="2031046" y="2449025"/>
        <a:ext cx="1734939" cy="599152"/>
      </dsp:txXfrm>
    </dsp:sp>
    <dsp:sp modelId="{432BA77F-2293-479D-A64A-5024AA5B82F9}">
      <dsp:nvSpPr>
        <dsp:cNvPr id="13" name="圆角矩形 12"/>
        <dsp:cNvSpPr/>
      </dsp:nvSpPr>
      <dsp:spPr bwMode="white">
        <a:xfrm rot="240000">
          <a:off x="2079608" y="1808008"/>
          <a:ext cx="1734939" cy="599152"/>
        </a:xfrm>
        <a:prstGeom prst="roundRect">
          <a:avLst/>
        </a:prstGeom>
        <a:sp3d prstMaterial="plastic">
          <a:bevelT w="127000" h="25400" prst="relaxedInset"/>
        </a:sp3d>
      </dsp:spPr>
      <dsp:style>
        <a:lnRef idx="0">
          <a:schemeClr val="lt1"/>
        </a:lnRef>
        <a:fillRef idx="3">
          <a:schemeClr val="accent2">
            <a:shade val="80000"/>
            <a:hueOff val="240000"/>
            <a:satOff val="10196"/>
            <a:lumOff val="22353"/>
            <a:alpha val="100000"/>
          </a:schemeClr>
        </a:fillRef>
        <a:effectRef idx="2">
          <a:scrgbClr r="0" g="0" b="0"/>
        </a:effectRef>
        <a:fontRef idx="minor">
          <a:schemeClr val="lt1"/>
        </a:fontRef>
      </dsp:style>
      <dsp:txBody>
        <a:bodyPr lIns="60960" tIns="60960" rIns="60960" bIns="60960" anchor="ctr"/>
        <a:lstStyle>
          <a:lvl1pPr algn="ctr">
            <a:defRPr sz="6500"/>
          </a:lvl1pPr>
          <a:lvl2pPr marL="285750" indent="-285750" algn="ctr">
            <a:defRPr sz="5000"/>
          </a:lvl2pPr>
          <a:lvl3pPr marL="571500" indent="-285750" algn="ctr">
            <a:defRPr sz="5000"/>
          </a:lvl3pPr>
          <a:lvl4pPr marL="857250" indent="-285750" algn="ctr">
            <a:defRPr sz="5000"/>
          </a:lvl4pPr>
          <a:lvl5pPr marL="1143000" indent="-285750" algn="ctr">
            <a:defRPr sz="5000"/>
          </a:lvl5pPr>
          <a:lvl6pPr marL="1428750" indent="-285750" algn="ctr">
            <a:defRPr sz="5000"/>
          </a:lvl6pPr>
          <a:lvl7pPr marL="1714500" indent="-285750" algn="ctr">
            <a:defRPr sz="5000"/>
          </a:lvl7pPr>
          <a:lvl8pPr marL="2000250" indent="-285750" algn="ctr">
            <a:defRPr sz="5000"/>
          </a:lvl8pPr>
          <a:lvl9pPr marL="2286000" indent="-285750" algn="ctr">
            <a:defRPr sz="5000"/>
          </a:lvl9pPr>
        </a:lstStyle>
        <a:p>
          <a:pPr marL="0" lvl="0" indent="0" algn="ctr" defTabSz="711200">
            <a:lnSpc>
              <a:spcPct val="90000"/>
            </a:lnSpc>
            <a:spcBef>
              <a:spcPct val="0"/>
            </a:spcBef>
            <a:spcAft>
              <a:spcPct val="35000"/>
            </a:spcAft>
            <a:buNone/>
          </a:pPr>
          <a:r>
            <a:rPr lang="en-GB" sz="1600" b="1" kern="1200" dirty="0">
              <a:solidFill>
                <a:prstClr val="white"/>
              </a:solidFill>
              <a:latin typeface="Arial" panose="020B0604020202020204"/>
              <a:ea typeface="微软雅黑" panose="020B0503020204020204" charset="-122"/>
              <a:cs typeface="+mn-cs"/>
            </a:rPr>
            <a:t>Consortia standards </a:t>
          </a:r>
        </a:p>
      </dsp:txBody>
      <dsp:txXfrm rot="240000">
        <a:off x="2079608" y="1808008"/>
        <a:ext cx="1734939" cy="599152"/>
      </dsp:txXfrm>
    </dsp:sp>
  </dsp:spTree>
</dsp:drawing>
</file>

<file path=ppt/diagrams/drawing2.xml><?xml version="1.0" encoding="utf-8"?>
<dsp:drawing xmlns:dgm="http://schemas.openxmlformats.org/drawingml/2006/diagram" xmlns:dsp="http://schemas.microsoft.com/office/drawing/2008/diagram" xmlns:a="http://schemas.openxmlformats.org/drawingml/2006/main" xmlns:r="http://schemas.openxmlformats.org/officeDocument/2006/relationships">
  <dsp:spTree>
    <dsp:nvGrpSpPr>
      <dsp:cNvPr id="2" name="组合 1"/>
      <dsp:cNvGrpSpPr/>
    </dsp:nvGrpSpPr>
    <dsp:grpSpPr>
      <a:xfrm>
        <a:off x="0" y="0"/>
        <a:ext cx="9553114" cy="4911961"/>
        <a:chOff x="0" y="0"/>
        <a:chExt cx="9553114" cy="4911961"/>
      </a:xfrm>
    </dsp:grpSpPr>
    <dsp:sp modelId="{96388418-8DB6-4E78-A6C3-3D7F0BA67D22}">
      <dsp:nvSpPr>
        <dsp:cNvPr id="3" name="圆角矩形 2"/>
        <dsp:cNvSpPr/>
      </dsp:nvSpPr>
      <dsp:spPr bwMode="white">
        <a:xfrm>
          <a:off x="0" y="83933"/>
          <a:ext cx="9553114" cy="429895"/>
        </a:xfrm>
        <a:prstGeom prst="roundRect">
          <a:avLst/>
        </a:prstGeom>
        <a:sp3d prstMaterial="translucentPowder">
          <a:bevelT w="127000" h="25400" prst="softRound"/>
        </a:sp3d>
      </dsp:spPr>
      <dsp:style>
        <a:lnRef idx="0">
          <a:schemeClr val="lt1"/>
        </a:lnRef>
        <a:fillRef idx="1">
          <a:schemeClr val="accent2">
            <a:shade val="50000"/>
            <a:hueOff val="0"/>
            <a:satOff val="0"/>
            <a:lumOff val="0"/>
            <a:alpha val="100000"/>
          </a:schemeClr>
        </a:fillRef>
        <a:effectRef idx="0">
          <a:scrgbClr r="0" g="0" b="0"/>
        </a:effectRef>
        <a:fontRef idx="minor">
          <a:schemeClr val="lt1"/>
        </a:fontRef>
      </dsp:style>
      <dsp:txBody>
        <a:bodyPr lIns="64769" tIns="64769" rIns="64769" bIns="64769" anchor="ctr"/>
        <a:lstStyle>
          <a:lvl1pPr algn="l">
            <a:defRPr sz="1700"/>
          </a:lvl1pPr>
          <a:lvl2pPr marL="114300" indent="-114300" algn="l">
            <a:defRPr sz="1300"/>
          </a:lvl2pPr>
          <a:lvl3pPr marL="228600" indent="-114300" algn="l">
            <a:defRPr sz="1300"/>
          </a:lvl3pPr>
          <a:lvl4pPr marL="342900" indent="-114300" algn="l">
            <a:defRPr sz="1300"/>
          </a:lvl4pPr>
          <a:lvl5pPr marL="457200" indent="-114300" algn="l">
            <a:defRPr sz="1300"/>
          </a:lvl5pPr>
          <a:lvl6pPr marL="571500" indent="-114300" algn="l">
            <a:defRPr sz="1300"/>
          </a:lvl6pPr>
          <a:lvl7pPr marL="685800" indent="-114300" algn="l">
            <a:defRPr sz="1300"/>
          </a:lvl7pPr>
          <a:lvl8pPr marL="800100" indent="-114300" algn="l">
            <a:defRPr sz="1300"/>
          </a:lvl8pPr>
          <a:lvl9pPr marL="914400" indent="-114300" algn="l">
            <a:defRPr sz="1300"/>
          </a:lvl9pPr>
        </a:lstStyle>
        <a:p>
          <a:pPr lvl="0">
            <a:lnSpc>
              <a:spcPct val="100000"/>
            </a:lnSpc>
            <a:spcBef>
              <a:spcPct val="0"/>
            </a:spcBef>
            <a:spcAft>
              <a:spcPct val="35000"/>
            </a:spcAft>
          </a:pPr>
          <a:r>
            <a:rPr lang="en-US" altLang="zh-CN" b="1" dirty="0">
              <a:sym typeface="+mn-ea"/>
            </a:rPr>
            <a:t>Mandatory national standards</a:t>
          </a:r>
          <a:endParaRPr lang="en-GB" dirty="0"/>
        </a:p>
      </dsp:txBody>
      <dsp:txXfrm>
        <a:off x="0" y="83933"/>
        <a:ext cx="9553114" cy="429895"/>
      </dsp:txXfrm>
    </dsp:sp>
    <dsp:sp modelId="{967C1820-30FA-4365-AB1D-F7EC09BD36B2}">
      <dsp:nvSpPr>
        <dsp:cNvPr id="4" name="矩形 3"/>
        <dsp:cNvSpPr/>
      </dsp:nvSpPr>
      <dsp:spPr bwMode="white">
        <a:xfrm>
          <a:off x="0" y="513828"/>
          <a:ext cx="9553114" cy="440055"/>
        </a:xfrm>
        <a:prstGeom prst="rect">
          <a:avLst/>
        </a:prstGeom>
      </dsp:spPr>
      <dsp:style>
        <a:lnRef idx="0">
          <a:schemeClr val="dk1">
            <a:alpha val="0"/>
          </a:schemeClr>
        </a:lnRef>
        <a:fillRef idx="0">
          <a:schemeClr val="lt1">
            <a:alpha val="0"/>
          </a:schemeClr>
        </a:fillRef>
        <a:effectRef idx="0">
          <a:scrgbClr r="0" g="0" b="0"/>
        </a:effectRef>
        <a:fontRef idx="minor"/>
      </dsp:style>
      <dsp:txBody>
        <a:bodyPr lIns="303311" tIns="21590" rIns="120904" bIns="21590" anchor="t"/>
        <a:lstStyle>
          <a:lvl1pPr algn="l">
            <a:defRPr sz="1700"/>
          </a:lvl1pPr>
          <a:lvl2pPr marL="114300" indent="-114300" algn="l">
            <a:defRPr sz="1300"/>
          </a:lvl2pPr>
          <a:lvl3pPr marL="228600" indent="-114300" algn="l">
            <a:defRPr sz="1300"/>
          </a:lvl3pPr>
          <a:lvl4pPr marL="342900" indent="-114300" algn="l">
            <a:defRPr sz="1300"/>
          </a:lvl4pPr>
          <a:lvl5pPr marL="457200" indent="-114300" algn="l">
            <a:defRPr sz="1300"/>
          </a:lvl5pPr>
          <a:lvl6pPr marL="571500" indent="-114300" algn="l">
            <a:defRPr sz="1300"/>
          </a:lvl6pPr>
          <a:lvl7pPr marL="685800" indent="-114300" algn="l">
            <a:defRPr sz="1300"/>
          </a:lvl7pPr>
          <a:lvl8pPr marL="800100" indent="-114300" algn="l">
            <a:defRPr sz="1300"/>
          </a:lvl8pPr>
          <a:lvl9pPr marL="914400" indent="-114300" algn="l">
            <a:defRPr sz="1300"/>
          </a:lvl9pPr>
        </a:lstStyle>
        <a:p>
          <a:pPr lvl="1">
            <a:lnSpc>
              <a:spcPct val="100000"/>
            </a:lnSpc>
            <a:spcBef>
              <a:spcPct val="0"/>
            </a:spcBef>
            <a:spcAft>
              <a:spcPct val="20000"/>
            </a:spcAft>
            <a:buChar char="•"/>
          </a:pPr>
          <a:r>
            <a:rPr lang="en-US" altLang="zh-CN" dirty="0">
              <a:solidFill>
                <a:schemeClr val="tx1"/>
              </a:solidFill>
              <a:sym typeface="+mn-ea"/>
            </a:rPr>
            <a:t>A</a:t>
          </a:r>
          <a:r>
            <a:rPr lang="en-GB" altLang="zh-CN" dirty="0" err="1">
              <a:solidFill>
                <a:schemeClr val="tx1"/>
              </a:solidFill>
              <a:sym typeface="+mn-ea"/>
            </a:rPr>
            <a:t>ddress</a:t>
          </a:r>
          <a:r>
            <a:rPr lang="en-GB" altLang="zh-CN" dirty="0">
              <a:solidFill>
                <a:schemeClr val="tx1"/>
              </a:solidFill>
              <a:sym typeface="+mn-ea"/>
            </a:rPr>
            <a:t> technical requirements for ensuring people’s health and the safety of their lives and property, safeguarding national and eco-environmental safety and security, and meeting the basic need of economic and social management.</a:t>
          </a:r>
          <a:endParaRPr lang="en-GB" dirty="0">
            <a:solidFill>
              <a:schemeClr val="tx1"/>
            </a:solidFill>
          </a:endParaRPr>
        </a:p>
      </dsp:txBody>
      <dsp:txXfrm>
        <a:off x="0" y="513828"/>
        <a:ext cx="9553114" cy="440055"/>
      </dsp:txXfrm>
    </dsp:sp>
    <dsp:sp modelId="{B280183F-3BB2-464F-B778-61BD8C3E8C2D}">
      <dsp:nvSpPr>
        <dsp:cNvPr id="5" name="圆角矩形 4"/>
        <dsp:cNvSpPr/>
      </dsp:nvSpPr>
      <dsp:spPr bwMode="white">
        <a:xfrm>
          <a:off x="0" y="953883"/>
          <a:ext cx="9553114" cy="429895"/>
        </a:xfrm>
        <a:prstGeom prst="roundRect">
          <a:avLst/>
        </a:prstGeom>
        <a:sp3d prstMaterial="translucentPowder">
          <a:bevelT w="127000" h="25400" prst="softRound"/>
        </a:sp3d>
      </dsp:spPr>
      <dsp:style>
        <a:lnRef idx="0">
          <a:schemeClr val="lt1"/>
        </a:lnRef>
        <a:fillRef idx="1">
          <a:schemeClr val="accent2">
            <a:shade val="50000"/>
            <a:hueOff val="139999"/>
            <a:satOff val="6405"/>
            <a:lumOff val="14248"/>
            <a:alpha val="100000"/>
          </a:schemeClr>
        </a:fillRef>
        <a:effectRef idx="0">
          <a:scrgbClr r="0" g="0" b="0"/>
        </a:effectRef>
        <a:fontRef idx="minor">
          <a:schemeClr val="lt1"/>
        </a:fontRef>
      </dsp:style>
      <dsp:txBody>
        <a:bodyPr lIns="64769" tIns="64769" rIns="64769" bIns="64769" anchor="ctr"/>
        <a:lstStyle>
          <a:lvl1pPr algn="l">
            <a:defRPr sz="1700"/>
          </a:lvl1pPr>
          <a:lvl2pPr marL="114300" indent="-114300" algn="l">
            <a:defRPr sz="1300"/>
          </a:lvl2pPr>
          <a:lvl3pPr marL="228600" indent="-114300" algn="l">
            <a:defRPr sz="1300"/>
          </a:lvl3pPr>
          <a:lvl4pPr marL="342900" indent="-114300" algn="l">
            <a:defRPr sz="1300"/>
          </a:lvl4pPr>
          <a:lvl5pPr marL="457200" indent="-114300" algn="l">
            <a:defRPr sz="1300"/>
          </a:lvl5pPr>
          <a:lvl6pPr marL="571500" indent="-114300" algn="l">
            <a:defRPr sz="1300"/>
          </a:lvl6pPr>
          <a:lvl7pPr marL="685800" indent="-114300" algn="l">
            <a:defRPr sz="1300"/>
          </a:lvl7pPr>
          <a:lvl8pPr marL="800100" indent="-114300" algn="l">
            <a:defRPr sz="1300"/>
          </a:lvl8pPr>
          <a:lvl9pPr marL="914400" indent="-114300" algn="l">
            <a:defRPr sz="1300"/>
          </a:lvl9pPr>
        </a:lstStyle>
        <a:p>
          <a:pPr lvl="0">
            <a:lnSpc>
              <a:spcPct val="100000"/>
            </a:lnSpc>
            <a:spcBef>
              <a:spcPct val="0"/>
            </a:spcBef>
            <a:spcAft>
              <a:spcPct val="35000"/>
            </a:spcAft>
          </a:pPr>
          <a:r>
            <a:rPr lang="en-US" altLang="zh-CN" b="1" dirty="0">
              <a:sym typeface="+mn-ea"/>
            </a:rPr>
            <a:t>Recommended (Voluntary) national standards </a:t>
          </a:r>
          <a:endParaRPr lang="en-GB" dirty="0"/>
        </a:p>
      </dsp:txBody>
      <dsp:txXfrm>
        <a:off x="0" y="953883"/>
        <a:ext cx="9553114" cy="429895"/>
      </dsp:txXfrm>
    </dsp:sp>
    <dsp:sp modelId="{AF6D6815-682D-4AA7-86C5-FE693250D55C}">
      <dsp:nvSpPr>
        <dsp:cNvPr id="6" name="矩形 5"/>
        <dsp:cNvSpPr/>
      </dsp:nvSpPr>
      <dsp:spPr bwMode="white">
        <a:xfrm>
          <a:off x="0" y="1383778"/>
          <a:ext cx="9553114" cy="440055"/>
        </a:xfrm>
        <a:prstGeom prst="rect">
          <a:avLst/>
        </a:prstGeom>
      </dsp:spPr>
      <dsp:style>
        <a:lnRef idx="0">
          <a:schemeClr val="dk1">
            <a:alpha val="0"/>
          </a:schemeClr>
        </a:lnRef>
        <a:fillRef idx="0">
          <a:schemeClr val="lt1">
            <a:alpha val="0"/>
          </a:schemeClr>
        </a:fillRef>
        <a:effectRef idx="0">
          <a:scrgbClr r="0" g="0" b="0"/>
        </a:effectRef>
        <a:fontRef idx="minor"/>
      </dsp:style>
      <dsp:txBody>
        <a:bodyPr lIns="303311" tIns="21590" rIns="120904" bIns="21590" anchor="t"/>
        <a:lstStyle>
          <a:lvl1pPr algn="l">
            <a:defRPr sz="1700"/>
          </a:lvl1pPr>
          <a:lvl2pPr marL="114300" indent="-114300" algn="l">
            <a:defRPr sz="1300"/>
          </a:lvl2pPr>
          <a:lvl3pPr marL="228600" indent="-114300" algn="l">
            <a:defRPr sz="1300"/>
          </a:lvl3pPr>
          <a:lvl4pPr marL="342900" indent="-114300" algn="l">
            <a:defRPr sz="1300"/>
          </a:lvl4pPr>
          <a:lvl5pPr marL="457200" indent="-114300" algn="l">
            <a:defRPr sz="1300"/>
          </a:lvl5pPr>
          <a:lvl6pPr marL="571500" indent="-114300" algn="l">
            <a:defRPr sz="1300"/>
          </a:lvl6pPr>
          <a:lvl7pPr marL="685800" indent="-114300" algn="l">
            <a:defRPr sz="1300"/>
          </a:lvl7pPr>
          <a:lvl8pPr marL="800100" indent="-114300" algn="l">
            <a:defRPr sz="1300"/>
          </a:lvl8pPr>
          <a:lvl9pPr marL="914400" indent="-114300" algn="l">
            <a:defRPr sz="1300"/>
          </a:lvl9pPr>
        </a:lstStyle>
        <a:p>
          <a:pPr lvl="1">
            <a:lnSpc>
              <a:spcPct val="100000"/>
            </a:lnSpc>
            <a:spcBef>
              <a:spcPct val="0"/>
            </a:spcBef>
            <a:spcAft>
              <a:spcPct val="20000"/>
            </a:spcAft>
            <a:buChar char="•"/>
          </a:pPr>
          <a:r>
            <a:rPr lang="en-GB" altLang="zh-CN" dirty="0">
              <a:solidFill>
                <a:schemeClr val="tx1"/>
              </a:solidFill>
              <a:sym typeface="+mn-ea"/>
            </a:rPr>
            <a:t>Technical requirements that meet the basic commonality principle, support mandatory national standards and provide guidance for related industries</a:t>
          </a:r>
          <a:endParaRPr lang="en-GB" dirty="0">
            <a:solidFill>
              <a:schemeClr val="tx1"/>
            </a:solidFill>
          </a:endParaRPr>
        </a:p>
      </dsp:txBody>
      <dsp:txXfrm>
        <a:off x="0" y="1383778"/>
        <a:ext cx="9553114" cy="440055"/>
      </dsp:txXfrm>
    </dsp:sp>
    <dsp:sp modelId="{2D39E13C-37C2-4E7F-A91A-A5097B31F565}">
      <dsp:nvSpPr>
        <dsp:cNvPr id="7" name="圆角矩形 6"/>
        <dsp:cNvSpPr/>
      </dsp:nvSpPr>
      <dsp:spPr bwMode="white">
        <a:xfrm>
          <a:off x="0" y="1823833"/>
          <a:ext cx="9553114" cy="429895"/>
        </a:xfrm>
        <a:prstGeom prst="roundRect">
          <a:avLst/>
        </a:prstGeom>
        <a:sp3d prstMaterial="translucentPowder">
          <a:bevelT w="127000" h="25400" prst="softRound"/>
        </a:sp3d>
      </dsp:spPr>
      <dsp:style>
        <a:lnRef idx="0">
          <a:schemeClr val="lt1"/>
        </a:lnRef>
        <a:fillRef idx="1">
          <a:schemeClr val="accent2">
            <a:shade val="50000"/>
            <a:hueOff val="279999"/>
            <a:satOff val="12810"/>
            <a:lumOff val="28497"/>
            <a:alpha val="100000"/>
          </a:schemeClr>
        </a:fillRef>
        <a:effectRef idx="0">
          <a:scrgbClr r="0" g="0" b="0"/>
        </a:effectRef>
        <a:fontRef idx="minor">
          <a:schemeClr val="lt1"/>
        </a:fontRef>
      </dsp:style>
      <dsp:txBody>
        <a:bodyPr lIns="64769" tIns="64769" rIns="64769" bIns="64769" anchor="ctr"/>
        <a:lstStyle>
          <a:lvl1pPr algn="l">
            <a:defRPr sz="1700"/>
          </a:lvl1pPr>
          <a:lvl2pPr marL="114300" indent="-114300" algn="l">
            <a:defRPr sz="1300"/>
          </a:lvl2pPr>
          <a:lvl3pPr marL="228600" indent="-114300" algn="l">
            <a:defRPr sz="1300"/>
          </a:lvl3pPr>
          <a:lvl4pPr marL="342900" indent="-114300" algn="l">
            <a:defRPr sz="1300"/>
          </a:lvl4pPr>
          <a:lvl5pPr marL="457200" indent="-114300" algn="l">
            <a:defRPr sz="1300"/>
          </a:lvl5pPr>
          <a:lvl6pPr marL="571500" indent="-114300" algn="l">
            <a:defRPr sz="1300"/>
          </a:lvl6pPr>
          <a:lvl7pPr marL="685800" indent="-114300" algn="l">
            <a:defRPr sz="1300"/>
          </a:lvl7pPr>
          <a:lvl8pPr marL="800100" indent="-114300" algn="l">
            <a:defRPr sz="1300"/>
          </a:lvl8pPr>
          <a:lvl9pPr marL="914400" indent="-114300" algn="l">
            <a:defRPr sz="1300"/>
          </a:lvl9pPr>
        </a:lstStyle>
        <a:p>
          <a:pPr lvl="0">
            <a:lnSpc>
              <a:spcPct val="100000"/>
            </a:lnSpc>
            <a:spcBef>
              <a:spcPct val="0"/>
            </a:spcBef>
            <a:spcAft>
              <a:spcPct val="35000"/>
            </a:spcAft>
          </a:pPr>
          <a:r>
            <a:rPr lang="en-US" altLang="en-GB" b="1" dirty="0">
              <a:sym typeface="+mn-ea"/>
            </a:rPr>
            <a:t>S</a:t>
          </a:r>
          <a:r>
            <a:rPr lang="en-GB" altLang="zh-CN" b="1" dirty="0" err="1">
              <a:sym typeface="+mn-ea"/>
            </a:rPr>
            <a:t>ector</a:t>
          </a:r>
          <a:r>
            <a:rPr lang="en-GB" altLang="zh-CN" b="1" dirty="0">
              <a:sym typeface="+mn-ea"/>
            </a:rPr>
            <a:t> Standards</a:t>
          </a:r>
          <a:endParaRPr lang="en-GB" dirty="0"/>
        </a:p>
      </dsp:txBody>
      <dsp:txXfrm>
        <a:off x="0" y="1823833"/>
        <a:ext cx="9553114" cy="429895"/>
      </dsp:txXfrm>
    </dsp:sp>
    <dsp:sp modelId="{15587FC5-35E1-4E70-93BA-8B0A3039B647}">
      <dsp:nvSpPr>
        <dsp:cNvPr id="8" name="矩形 7"/>
        <dsp:cNvSpPr/>
      </dsp:nvSpPr>
      <dsp:spPr bwMode="white">
        <a:xfrm>
          <a:off x="0" y="2253728"/>
          <a:ext cx="9553114" cy="440055"/>
        </a:xfrm>
        <a:prstGeom prst="rect">
          <a:avLst/>
        </a:prstGeom>
      </dsp:spPr>
      <dsp:style>
        <a:lnRef idx="0">
          <a:schemeClr val="dk1">
            <a:alpha val="0"/>
          </a:schemeClr>
        </a:lnRef>
        <a:fillRef idx="0">
          <a:schemeClr val="lt1">
            <a:alpha val="0"/>
          </a:schemeClr>
        </a:fillRef>
        <a:effectRef idx="0">
          <a:scrgbClr r="0" g="0" b="0"/>
        </a:effectRef>
        <a:fontRef idx="minor"/>
      </dsp:style>
      <dsp:txBody>
        <a:bodyPr lIns="303311" tIns="21590" rIns="120904" bIns="21590" anchor="t"/>
        <a:lstStyle>
          <a:lvl1pPr algn="l">
            <a:defRPr sz="1700"/>
          </a:lvl1pPr>
          <a:lvl2pPr marL="114300" indent="-114300" algn="l">
            <a:defRPr sz="1300"/>
          </a:lvl2pPr>
          <a:lvl3pPr marL="228600" indent="-114300" algn="l">
            <a:defRPr sz="1300"/>
          </a:lvl3pPr>
          <a:lvl4pPr marL="342900" indent="-114300" algn="l">
            <a:defRPr sz="1300"/>
          </a:lvl4pPr>
          <a:lvl5pPr marL="457200" indent="-114300" algn="l">
            <a:defRPr sz="1300"/>
          </a:lvl5pPr>
          <a:lvl6pPr marL="571500" indent="-114300" algn="l">
            <a:defRPr sz="1300"/>
          </a:lvl6pPr>
          <a:lvl7pPr marL="685800" indent="-114300" algn="l">
            <a:defRPr sz="1300"/>
          </a:lvl7pPr>
          <a:lvl8pPr marL="800100" indent="-114300" algn="l">
            <a:defRPr sz="1300"/>
          </a:lvl8pPr>
          <a:lvl9pPr marL="914400" indent="-114300" algn="l">
            <a:defRPr sz="1300"/>
          </a:lvl9pPr>
        </a:lstStyle>
        <a:p>
          <a:pPr lvl="1">
            <a:lnSpc>
              <a:spcPct val="100000"/>
            </a:lnSpc>
            <a:spcBef>
              <a:spcPct val="0"/>
            </a:spcBef>
            <a:spcAft>
              <a:spcPct val="20000"/>
            </a:spcAft>
            <a:buChar char="•"/>
          </a:pPr>
          <a:r>
            <a:rPr lang="en-GB" altLang="zh-CN" dirty="0">
              <a:solidFill>
                <a:schemeClr val="tx1"/>
              </a:solidFill>
              <a:sym typeface="+mn-ea"/>
            </a:rPr>
            <a:t>In the absence of voluntary national standards, sector standards may be developed to meet the national unified technical requirements within a sector.</a:t>
          </a:r>
          <a:endParaRPr lang="en-GB" dirty="0">
            <a:solidFill>
              <a:schemeClr val="tx1"/>
            </a:solidFill>
          </a:endParaRPr>
        </a:p>
      </dsp:txBody>
      <dsp:txXfrm>
        <a:off x="0" y="2253728"/>
        <a:ext cx="9553114" cy="440055"/>
      </dsp:txXfrm>
    </dsp:sp>
    <dsp:sp modelId="{9AF94D27-BAC8-48BE-8A84-3E254316CCBB}">
      <dsp:nvSpPr>
        <dsp:cNvPr id="9" name="圆角矩形 8"/>
        <dsp:cNvSpPr/>
      </dsp:nvSpPr>
      <dsp:spPr bwMode="white">
        <a:xfrm>
          <a:off x="0" y="2693783"/>
          <a:ext cx="9553114" cy="429895"/>
        </a:xfrm>
        <a:prstGeom prst="roundRect">
          <a:avLst/>
        </a:prstGeom>
        <a:sp3d prstMaterial="translucentPowder">
          <a:bevelT w="127000" h="25400" prst="softRound"/>
        </a:sp3d>
      </dsp:spPr>
      <dsp:style>
        <a:lnRef idx="0">
          <a:schemeClr val="lt1"/>
        </a:lnRef>
        <a:fillRef idx="1">
          <a:schemeClr val="accent2">
            <a:shade val="50000"/>
            <a:hueOff val="420000"/>
            <a:satOff val="19216"/>
            <a:lumOff val="42745"/>
            <a:alpha val="100000"/>
          </a:schemeClr>
        </a:fillRef>
        <a:effectRef idx="0">
          <a:scrgbClr r="0" g="0" b="0"/>
        </a:effectRef>
        <a:fontRef idx="minor">
          <a:schemeClr val="lt1"/>
        </a:fontRef>
      </dsp:style>
      <dsp:txBody>
        <a:bodyPr lIns="64769" tIns="64769" rIns="64769" bIns="64769" anchor="ctr"/>
        <a:lstStyle>
          <a:lvl1pPr algn="l">
            <a:defRPr sz="1700"/>
          </a:lvl1pPr>
          <a:lvl2pPr marL="114300" indent="-114300" algn="l">
            <a:defRPr sz="1300"/>
          </a:lvl2pPr>
          <a:lvl3pPr marL="228600" indent="-114300" algn="l">
            <a:defRPr sz="1300"/>
          </a:lvl3pPr>
          <a:lvl4pPr marL="342900" indent="-114300" algn="l">
            <a:defRPr sz="1300"/>
          </a:lvl4pPr>
          <a:lvl5pPr marL="457200" indent="-114300" algn="l">
            <a:defRPr sz="1300"/>
          </a:lvl5pPr>
          <a:lvl6pPr marL="571500" indent="-114300" algn="l">
            <a:defRPr sz="1300"/>
          </a:lvl6pPr>
          <a:lvl7pPr marL="685800" indent="-114300" algn="l">
            <a:defRPr sz="1300"/>
          </a:lvl7pPr>
          <a:lvl8pPr marL="800100" indent="-114300" algn="l">
            <a:defRPr sz="1300"/>
          </a:lvl8pPr>
          <a:lvl9pPr marL="914400" indent="-114300" algn="l">
            <a:defRPr sz="1300"/>
          </a:lvl9pPr>
        </a:lstStyle>
        <a:p>
          <a:pPr lvl="0">
            <a:lnSpc>
              <a:spcPct val="100000"/>
            </a:lnSpc>
            <a:spcBef>
              <a:spcPct val="0"/>
            </a:spcBef>
            <a:spcAft>
              <a:spcPct val="35000"/>
            </a:spcAft>
          </a:pPr>
          <a:r>
            <a:rPr lang="en-US" altLang="zh-CN" b="1" dirty="0">
              <a:sym typeface="+mn-ea"/>
            </a:rPr>
            <a:t>Local Standards </a:t>
          </a:r>
          <a:endParaRPr lang="en-GB" dirty="0"/>
        </a:p>
      </dsp:txBody>
      <dsp:txXfrm>
        <a:off x="0" y="2693783"/>
        <a:ext cx="9553114" cy="429895"/>
      </dsp:txXfrm>
    </dsp:sp>
    <dsp:sp modelId="{5A0991AE-23E6-4EDB-817E-32270AD48D72}">
      <dsp:nvSpPr>
        <dsp:cNvPr id="10" name="矩形 9"/>
        <dsp:cNvSpPr/>
      </dsp:nvSpPr>
      <dsp:spPr bwMode="white">
        <a:xfrm>
          <a:off x="0" y="3123678"/>
          <a:ext cx="9553114" cy="281520"/>
        </a:xfrm>
        <a:prstGeom prst="rect">
          <a:avLst/>
        </a:prstGeom>
      </dsp:spPr>
      <dsp:style>
        <a:lnRef idx="0">
          <a:schemeClr val="dk1">
            <a:alpha val="0"/>
          </a:schemeClr>
        </a:lnRef>
        <a:fillRef idx="0">
          <a:schemeClr val="lt1">
            <a:alpha val="0"/>
          </a:schemeClr>
        </a:fillRef>
        <a:effectRef idx="0">
          <a:scrgbClr r="0" g="0" b="0"/>
        </a:effectRef>
        <a:fontRef idx="minor"/>
      </dsp:style>
      <dsp:txBody>
        <a:bodyPr lIns="303311" tIns="21590" rIns="120904" bIns="21590" anchor="t"/>
        <a:lstStyle>
          <a:lvl1pPr algn="l">
            <a:defRPr sz="1700"/>
          </a:lvl1pPr>
          <a:lvl2pPr marL="114300" indent="-114300" algn="l">
            <a:defRPr sz="1300"/>
          </a:lvl2pPr>
          <a:lvl3pPr marL="228600" indent="-114300" algn="l">
            <a:defRPr sz="1300"/>
          </a:lvl3pPr>
          <a:lvl4pPr marL="342900" indent="-114300" algn="l">
            <a:defRPr sz="1300"/>
          </a:lvl4pPr>
          <a:lvl5pPr marL="457200" indent="-114300" algn="l">
            <a:defRPr sz="1300"/>
          </a:lvl5pPr>
          <a:lvl6pPr marL="571500" indent="-114300" algn="l">
            <a:defRPr sz="1300"/>
          </a:lvl6pPr>
          <a:lvl7pPr marL="685800" indent="-114300" algn="l">
            <a:defRPr sz="1300"/>
          </a:lvl7pPr>
          <a:lvl8pPr marL="800100" indent="-114300" algn="l">
            <a:defRPr sz="1300"/>
          </a:lvl8pPr>
          <a:lvl9pPr marL="914400" indent="-114300" algn="l">
            <a:defRPr sz="1300"/>
          </a:lvl9pPr>
        </a:lstStyle>
        <a:p>
          <a:pPr lvl="1">
            <a:lnSpc>
              <a:spcPct val="100000"/>
            </a:lnSpc>
            <a:spcBef>
              <a:spcPct val="0"/>
            </a:spcBef>
            <a:spcAft>
              <a:spcPct val="20000"/>
            </a:spcAft>
            <a:buChar char="•"/>
          </a:pPr>
          <a:r>
            <a:rPr lang="en-US" altLang="zh-CN" dirty="0">
              <a:solidFill>
                <a:schemeClr val="tx1"/>
              </a:solidFill>
              <a:ea typeface="微软雅黑" panose="020B0503020204020204" charset="-122"/>
            </a:rPr>
            <a:t>Meet special technical requirements such as local natural conditions and local customs.</a:t>
          </a:r>
          <a:endParaRPr lang="en-GB" dirty="0">
            <a:solidFill>
              <a:schemeClr val="tx1"/>
            </a:solidFill>
          </a:endParaRPr>
        </a:p>
      </dsp:txBody>
      <dsp:txXfrm>
        <a:off x="0" y="3123678"/>
        <a:ext cx="9553114" cy="281520"/>
      </dsp:txXfrm>
    </dsp:sp>
    <dsp:sp modelId="{C40FBF37-F9FC-4033-84D4-F6F55432D16D}">
      <dsp:nvSpPr>
        <dsp:cNvPr id="11" name="圆角矩形 10"/>
        <dsp:cNvSpPr/>
      </dsp:nvSpPr>
      <dsp:spPr bwMode="white">
        <a:xfrm>
          <a:off x="0" y="3386618"/>
          <a:ext cx="9553114" cy="429895"/>
        </a:xfrm>
        <a:prstGeom prst="roundRect">
          <a:avLst/>
        </a:prstGeom>
        <a:sp3d prstMaterial="translucentPowder">
          <a:bevelT w="127000" h="25400" prst="softRound"/>
        </a:sp3d>
      </dsp:spPr>
      <dsp:style>
        <a:lnRef idx="0">
          <a:schemeClr val="lt1"/>
        </a:lnRef>
        <a:fillRef idx="1">
          <a:schemeClr val="accent2">
            <a:tint val="45000"/>
            <a:hueOff val="-139999"/>
            <a:satOff val="-6404"/>
            <a:lumOff val="-14247"/>
            <a:alpha val="100000"/>
          </a:schemeClr>
        </a:fillRef>
        <a:effectRef idx="0">
          <a:scrgbClr r="0" g="0" b="0"/>
        </a:effectRef>
        <a:fontRef idx="minor">
          <a:schemeClr val="lt1"/>
        </a:fontRef>
      </dsp:style>
      <dsp:txBody>
        <a:bodyPr lIns="64769" tIns="64769" rIns="64769" bIns="64769" anchor="ctr"/>
        <a:lstStyle>
          <a:lvl1pPr algn="l">
            <a:defRPr sz="1700"/>
          </a:lvl1pPr>
          <a:lvl2pPr marL="114300" indent="-114300" algn="l">
            <a:defRPr sz="1300"/>
          </a:lvl2pPr>
          <a:lvl3pPr marL="228600" indent="-114300" algn="l">
            <a:defRPr sz="1300"/>
          </a:lvl3pPr>
          <a:lvl4pPr marL="342900" indent="-114300" algn="l">
            <a:defRPr sz="1300"/>
          </a:lvl4pPr>
          <a:lvl5pPr marL="457200" indent="-114300" algn="l">
            <a:defRPr sz="1300"/>
          </a:lvl5pPr>
          <a:lvl6pPr marL="571500" indent="-114300" algn="l">
            <a:defRPr sz="1300"/>
          </a:lvl6pPr>
          <a:lvl7pPr marL="685800" indent="-114300" algn="l">
            <a:defRPr sz="1300"/>
          </a:lvl7pPr>
          <a:lvl8pPr marL="800100" indent="-114300" algn="l">
            <a:defRPr sz="1300"/>
          </a:lvl8pPr>
          <a:lvl9pPr marL="914400" indent="-114300" algn="l">
            <a:defRPr sz="1300"/>
          </a:lvl9pPr>
        </a:lstStyle>
        <a:p>
          <a:pPr lvl="0">
            <a:lnSpc>
              <a:spcPct val="100000"/>
            </a:lnSpc>
            <a:spcBef>
              <a:spcPct val="0"/>
            </a:spcBef>
            <a:spcAft>
              <a:spcPct val="35000"/>
            </a:spcAft>
          </a:pPr>
          <a:r>
            <a:rPr lang="en-GB" b="1" dirty="0"/>
            <a:t>Association Standards</a:t>
          </a:r>
        </a:p>
      </dsp:txBody>
      <dsp:txXfrm>
        <a:off x="0" y="3386618"/>
        <a:ext cx="9553114" cy="429895"/>
      </dsp:txXfrm>
    </dsp:sp>
    <dsp:sp modelId="{9436DFF2-652D-4090-A949-00FA5F690A7F}">
      <dsp:nvSpPr>
        <dsp:cNvPr id="12" name="矩形 11"/>
        <dsp:cNvSpPr/>
      </dsp:nvSpPr>
      <dsp:spPr bwMode="white">
        <a:xfrm>
          <a:off x="0" y="3835093"/>
          <a:ext cx="9553114" cy="281520"/>
        </a:xfrm>
        <a:prstGeom prst="rect">
          <a:avLst/>
        </a:prstGeom>
      </dsp:spPr>
      <dsp:style>
        <a:lnRef idx="0">
          <a:schemeClr val="dk1">
            <a:alpha val="0"/>
          </a:schemeClr>
        </a:lnRef>
        <a:fillRef idx="0">
          <a:schemeClr val="lt1">
            <a:alpha val="0"/>
          </a:schemeClr>
        </a:fillRef>
        <a:effectRef idx="0">
          <a:scrgbClr r="0" g="0" b="0"/>
        </a:effectRef>
        <a:fontRef idx="minor"/>
      </dsp:style>
      <dsp:txBody>
        <a:bodyPr lIns="303311" tIns="21590" rIns="120904" bIns="21590" anchor="t"/>
        <a:lstStyle>
          <a:lvl1pPr algn="l">
            <a:defRPr sz="1700"/>
          </a:lvl1pPr>
          <a:lvl2pPr marL="114300" indent="-114300" algn="l">
            <a:defRPr sz="1300"/>
          </a:lvl2pPr>
          <a:lvl3pPr marL="228600" indent="-114300" algn="l">
            <a:defRPr sz="1300"/>
          </a:lvl3pPr>
          <a:lvl4pPr marL="342900" indent="-114300" algn="l">
            <a:defRPr sz="1300"/>
          </a:lvl4pPr>
          <a:lvl5pPr marL="457200" indent="-114300" algn="l">
            <a:defRPr sz="1300"/>
          </a:lvl5pPr>
          <a:lvl6pPr marL="571500" indent="-114300" algn="l">
            <a:defRPr sz="1300"/>
          </a:lvl6pPr>
          <a:lvl7pPr marL="685800" indent="-114300" algn="l">
            <a:defRPr sz="1300"/>
          </a:lvl7pPr>
          <a:lvl8pPr marL="800100" indent="-114300" algn="l">
            <a:defRPr sz="1300"/>
          </a:lvl8pPr>
          <a:lvl9pPr marL="914400" indent="-114300" algn="l">
            <a:defRPr sz="1300"/>
          </a:lvl9pPr>
        </a:lstStyle>
        <a:p>
          <a:pPr lvl="1">
            <a:lnSpc>
              <a:spcPct val="100000"/>
            </a:lnSpc>
            <a:spcBef>
              <a:spcPct val="0"/>
            </a:spcBef>
            <a:spcAft>
              <a:spcPct val="20000"/>
            </a:spcAft>
            <a:buChar char="•"/>
          </a:pPr>
          <a:r>
            <a:rPr lang="en-US" altLang="zh-CN" dirty="0">
              <a:solidFill>
                <a:schemeClr val="tx1"/>
              </a:solidFill>
            </a:rPr>
            <a:t>M</a:t>
          </a:r>
          <a:r>
            <a:rPr lang="en-US" altLang="zh-CN" b="0" i="0" dirty="0">
              <a:solidFill>
                <a:schemeClr val="tx1"/>
              </a:solidFill>
              <a:effectLst/>
            </a:rPr>
            <a:t>eet the needs of markets and innovation</a:t>
          </a:r>
          <a:endParaRPr lang="en-GB">
            <a:solidFill>
              <a:schemeClr val="tx1"/>
            </a:solidFill>
          </a:endParaRPr>
        </a:p>
      </dsp:txBody>
      <dsp:txXfrm>
        <a:off x="0" y="3835093"/>
        <a:ext cx="9553114" cy="281520"/>
      </dsp:txXfrm>
    </dsp:sp>
    <dsp:sp modelId="{E1B0A938-4D15-43BC-A4F3-B2D0ECE58854}">
      <dsp:nvSpPr>
        <dsp:cNvPr id="13" name="圆角矩形 12"/>
        <dsp:cNvSpPr/>
      </dsp:nvSpPr>
      <dsp:spPr bwMode="white">
        <a:xfrm>
          <a:off x="0" y="4116613"/>
          <a:ext cx="9553114" cy="429895"/>
        </a:xfrm>
        <a:prstGeom prst="roundRect">
          <a:avLst/>
        </a:prstGeom>
        <a:sp3d prstMaterial="translucentPowder">
          <a:bevelT w="127000" h="25400" prst="softRound"/>
        </a:sp3d>
      </dsp:spPr>
      <dsp:style>
        <a:lnRef idx="0">
          <a:schemeClr val="lt1"/>
        </a:lnRef>
        <a:fillRef idx="1">
          <a:schemeClr val="accent2">
            <a:tint val="45000"/>
            <a:hueOff val="-279999"/>
            <a:satOff val="-12809"/>
            <a:lumOff val="-28496"/>
            <a:alpha val="100000"/>
          </a:schemeClr>
        </a:fillRef>
        <a:effectRef idx="0">
          <a:scrgbClr r="0" g="0" b="0"/>
        </a:effectRef>
        <a:fontRef idx="minor">
          <a:schemeClr val="lt1"/>
        </a:fontRef>
      </dsp:style>
      <dsp:txBody>
        <a:bodyPr lIns="64769" tIns="64769" rIns="64769" bIns="64769" anchor="ctr"/>
        <a:lstStyle>
          <a:lvl1pPr algn="l">
            <a:defRPr sz="1700"/>
          </a:lvl1pPr>
          <a:lvl2pPr marL="114300" indent="-114300" algn="l">
            <a:defRPr sz="1300"/>
          </a:lvl2pPr>
          <a:lvl3pPr marL="228600" indent="-114300" algn="l">
            <a:defRPr sz="1300"/>
          </a:lvl3pPr>
          <a:lvl4pPr marL="342900" indent="-114300" algn="l">
            <a:defRPr sz="1300"/>
          </a:lvl4pPr>
          <a:lvl5pPr marL="457200" indent="-114300" algn="l">
            <a:defRPr sz="1300"/>
          </a:lvl5pPr>
          <a:lvl6pPr marL="571500" indent="-114300" algn="l">
            <a:defRPr sz="1300"/>
          </a:lvl6pPr>
          <a:lvl7pPr marL="685800" indent="-114300" algn="l">
            <a:defRPr sz="1300"/>
          </a:lvl7pPr>
          <a:lvl8pPr marL="800100" indent="-114300" algn="l">
            <a:defRPr sz="1300"/>
          </a:lvl8pPr>
          <a:lvl9pPr marL="914400" indent="-114300" algn="l">
            <a:defRPr sz="1300"/>
          </a:lvl9pPr>
        </a:lstStyle>
        <a:p>
          <a:pPr lvl="0">
            <a:lnSpc>
              <a:spcPct val="100000"/>
            </a:lnSpc>
            <a:spcBef>
              <a:spcPct val="0"/>
            </a:spcBef>
            <a:spcAft>
              <a:spcPct val="35000"/>
            </a:spcAft>
          </a:pPr>
          <a:r>
            <a:rPr lang="en-GB" b="1" dirty="0"/>
            <a:t>Enterprise Standards</a:t>
          </a:r>
        </a:p>
      </dsp:txBody>
      <dsp:txXfrm>
        <a:off x="0" y="4116613"/>
        <a:ext cx="9553114" cy="429895"/>
      </dsp:txXfrm>
    </dsp:sp>
    <dsp:sp modelId="{2CE5E28B-A2FF-4365-934B-9E3E3486ED24}">
      <dsp:nvSpPr>
        <dsp:cNvPr id="14" name="矩形 13"/>
        <dsp:cNvSpPr/>
      </dsp:nvSpPr>
      <dsp:spPr bwMode="white">
        <a:xfrm>
          <a:off x="0" y="4546508"/>
          <a:ext cx="9553114" cy="281520"/>
        </a:xfrm>
        <a:prstGeom prst="rect">
          <a:avLst/>
        </a:prstGeom>
      </dsp:spPr>
      <dsp:style>
        <a:lnRef idx="0">
          <a:schemeClr val="dk1">
            <a:alpha val="0"/>
          </a:schemeClr>
        </a:lnRef>
        <a:fillRef idx="0">
          <a:schemeClr val="lt1">
            <a:alpha val="0"/>
          </a:schemeClr>
        </a:fillRef>
        <a:effectRef idx="0">
          <a:scrgbClr r="0" g="0" b="0"/>
        </a:effectRef>
        <a:fontRef idx="minor"/>
      </dsp:style>
      <dsp:txBody>
        <a:bodyPr lIns="303311" tIns="21590" rIns="120904" bIns="21590" anchor="t"/>
        <a:lstStyle>
          <a:lvl1pPr algn="l">
            <a:defRPr sz="1700"/>
          </a:lvl1pPr>
          <a:lvl2pPr marL="114300" indent="-114300" algn="l">
            <a:defRPr sz="1300"/>
          </a:lvl2pPr>
          <a:lvl3pPr marL="228600" indent="-114300" algn="l">
            <a:defRPr sz="1300"/>
          </a:lvl3pPr>
          <a:lvl4pPr marL="342900" indent="-114300" algn="l">
            <a:defRPr sz="1300"/>
          </a:lvl4pPr>
          <a:lvl5pPr marL="457200" indent="-114300" algn="l">
            <a:defRPr sz="1300"/>
          </a:lvl5pPr>
          <a:lvl6pPr marL="571500" indent="-114300" algn="l">
            <a:defRPr sz="1300"/>
          </a:lvl6pPr>
          <a:lvl7pPr marL="685800" indent="-114300" algn="l">
            <a:defRPr sz="1300"/>
          </a:lvl7pPr>
          <a:lvl8pPr marL="800100" indent="-114300" algn="l">
            <a:defRPr sz="1300"/>
          </a:lvl8pPr>
          <a:lvl9pPr marL="914400" indent="-114300" algn="l">
            <a:defRPr sz="1300"/>
          </a:lvl9pPr>
        </a:lstStyle>
        <a:p>
          <a:pPr lvl="1">
            <a:lnSpc>
              <a:spcPct val="100000"/>
            </a:lnSpc>
            <a:spcBef>
              <a:spcPct val="0"/>
            </a:spcBef>
            <a:spcAft>
              <a:spcPct val="20000"/>
            </a:spcAft>
            <a:buChar char="•"/>
          </a:pPr>
          <a:r>
            <a:rPr lang="en-GB" dirty="0">
              <a:solidFill>
                <a:schemeClr val="tx1"/>
              </a:solidFill>
            </a:rPr>
            <a:t>For their own needs</a:t>
          </a:r>
          <a:endParaRPr>
            <a:solidFill>
              <a:schemeClr val="tx1"/>
            </a:solidFill>
          </a:endParaRPr>
        </a:p>
      </dsp:txBody>
      <dsp:txXfrm>
        <a:off x="0" y="4546508"/>
        <a:ext cx="9553114" cy="281520"/>
      </dsp:txXfrm>
    </dsp:sp>
  </dsp:spTree>
</dsp:drawing>
</file>

<file path=ppt/diagrams/layout1.xml><?xml version="1.0" encoding="utf-8"?>
<dgm:layoutDef xmlns:dgm="http://schemas.openxmlformats.org/drawingml/2006/diagram" xmlns:a="http://schemas.openxmlformats.org/drawingml/2006/main" uniqueId="urn:microsoft.com/office/officeart/2005/8/layout/balance1">
  <dgm:title val=""/>
  <dgm:desc val=""/>
  <dgm:catLst>
    <dgm:cat type="relationship" pri="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23">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25" srcId="2" destId="23" srcOrd="0" destOrd="0"/>
      </dgm:cxnLst>
      <dgm:bg/>
      <dgm:whole/>
    </dgm:dataModel>
  </dgm:sampData>
  <dgm:styleData>
    <dgm:dataModel>
      <dgm:ptLst>
        <dgm:pt modelId="0" type="doc"/>
        <dgm:pt modelId="1"/>
        <dgm:pt modelId="11"/>
        <dgm:pt modelId="12"/>
        <dgm:pt modelId="2"/>
        <dgm:pt modelId="21"/>
        <dgm:pt modelId="22"/>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Lst>
      <dgm:bg/>
      <dgm:whole/>
    </dgm:dataModel>
  </dgm:styleData>
  <dgm:clrData>
    <dgm:dataModel>
      <dgm:ptLst>
        <dgm:pt modelId="0" type="doc"/>
        <dgm:pt modelId="1"/>
        <dgm:pt modelId="11"/>
        <dgm:pt modelId="12"/>
        <dgm:pt modelId="13"/>
        <dgm:pt modelId="2"/>
        <dgm:pt modelId="21"/>
        <dgm:pt modelId="22"/>
        <dgm:pt modelId="23"/>
      </dgm:ptLst>
      <dgm:cxnLst>
        <dgm:cxn modelId="4" srcId="0" destId="1" srcOrd="0" destOrd="0"/>
        <dgm:cxn modelId="5" srcId="0" destId="2" srcOrd="1" destOrd="0"/>
        <dgm:cxn modelId="15" srcId="1" destId="11" srcOrd="0" destOrd="0"/>
        <dgm:cxn modelId="16" srcId="1" destId="12" srcOrd="0" destOrd="0"/>
        <dgm:cxn modelId="17" srcId="1" destId="13" srcOrd="0" destOrd="0"/>
        <dgm:cxn modelId="25" srcId="2" destId="21" srcOrd="0" destOrd="0"/>
        <dgm:cxn modelId="26" srcId="2" destId="22" srcOrd="0" destOrd="0"/>
        <dgm:cxn modelId="27" srcId="2" destId="23" srcOrd="0" destOrd="0"/>
      </dgm:cxnLst>
      <dgm:bg/>
      <dgm:whole/>
    </dgm:dataModel>
  </dgm:clrData>
  <dgm:layoutNode name="outerComposite">
    <dgm:varLst>
      <dgm:chMax val="2"/>
      <dgm:animLvl val="lvl"/>
      <dgm:resizeHandles val="exact"/>
    </dgm:varLst>
    <dgm:alg type="composite">
      <dgm:param type="ar" val="1"/>
    </dgm:alg>
    <dgm:shape xmlns:r="http://schemas.openxmlformats.org/officeDocument/2006/relationships" r:blip="">
      <dgm:adjLst/>
    </dgm:shape>
    <dgm:presOf/>
    <dgm:constrLst>
      <dgm:constr type="h" for="ch" forName="parentComposite" refType="h" refFor="ch" refForName="dummyMaxCanvas" op="equ" fact="0.2"/>
      <dgm:constr type="t" for="ch" forName="parentComposite"/>
      <dgm:constr type="h" for="ch" forName="childrenComposite" refType="h" refFor="ch" refForName="dummyMaxCanvas" op="equ" fact="0.8"/>
      <dgm:constr type="t" for="ch" forName="childrenComposite" refType="h" refFor="ch" refForName="dummyMaxCanvas" fact="0.2"/>
    </dgm:constrLst>
    <dgm:ruleLst/>
    <dgm:layoutNode name="dummyMaxCanvas">
      <dgm:alg type="sp"/>
      <dgm:shape xmlns:r="http://schemas.openxmlformats.org/officeDocument/2006/relationships" r:blip="">
        <dgm:adjLst/>
      </dgm:shape>
      <dgm:presOf/>
      <dgm:constrLst/>
      <dgm:ruleLst/>
    </dgm:layoutNode>
    <dgm:layoutNode name="parentComposite">
      <dgm:alg type="composite"/>
      <dgm:shape xmlns:r="http://schemas.openxmlformats.org/officeDocument/2006/relationships" r:blip="">
        <dgm:adjLst/>
      </dgm:shape>
      <dgm:presOf/>
      <dgm:constrLst>
        <dgm:constr type="w" for="ch" forName="parent1" refType="w" fact="0.36"/>
        <dgm:constr type="ctrX" for="ch" forName="parent1" refType="w" fact="0.24"/>
        <dgm:constr type="w" for="ch" forName="parent2" refType="w" fact="0.36"/>
        <dgm:constr type="ctrX" for="ch" forName="parent2" refType="w" fact="0.76"/>
        <dgm:constr type="primFontSz" for="ch" ptType="node" op="equ"/>
      </dgm:constrLst>
      <dgm:ruleLst/>
      <dgm:layoutNode name="parent1" styleLbl="alignAccFollowNode1">
        <dgm:varLst>
          <dgm:chMax val="4"/>
        </dgm:varLst>
        <dgm:alg type="tx"/>
        <dgm:shape xmlns:r="http://schemas.openxmlformats.org/officeDocument/2006/relationships" type="roundRect" r:blip="">
          <dgm:adjLst>
            <dgm:adj idx="1" val="0.1"/>
          </dgm:adjLst>
        </dgm:shape>
        <dgm:presOf axis="ch" ptType="node" cnt="1"/>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parent2" styleLbl="alignAccFollowNode1">
        <dgm:varLst>
          <dgm:chMax val="4"/>
        </dgm:varLst>
        <dgm:alg type="tx"/>
        <dgm:shape xmlns:r="http://schemas.openxmlformats.org/officeDocument/2006/relationships" type="roundRect" r:blip="">
          <dgm:adjLst>
            <dgm:adj idx="1" val="0.1"/>
          </dgm:adjLst>
        </dgm:shape>
        <dgm:presOf axis="ch" ptType="node" st="2" cnt="1"/>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dgm:layoutNode name="childrenComposite">
      <dgm:alg type="composite"/>
      <dgm:shape xmlns:r="http://schemas.openxmlformats.org/officeDocument/2006/relationships" r:blip="">
        <dgm:adjLst/>
      </dgm:shape>
      <dgm:presOf/>
      <dgm:constrLst>
        <dgm:constr type="primFontSz" for="ch" ptType="node" op="equ" val="65"/>
        <dgm:constr type="w" for="ch" forName="fulcrum" refType="w" fact="0.15"/>
        <dgm:constr type="h" for="ch" forName="fulcrum" refType="w" refFor="ch" refForName="fulcrum"/>
        <dgm:constr type="b" for="ch" forName="fulcrum" refType="h"/>
        <dgm:constr type="ctrX" for="ch" forName="fulcrum" refType="w" fact="0.5"/>
        <dgm:constr type="w" for="ch" forName="balance_00" refType="w" fact="0.9"/>
        <dgm:constr type="h" for="ch" forName="balance_00" refType="h" fact="0.076"/>
        <dgm:constr type="b" for="ch" forName="balance_00" refType="h" fact="0.81"/>
        <dgm:constr type="ctrX" for="ch" forName="balance_00" refType="w" fact="0.5"/>
        <dgm:constr type="w" for="ch" forName="balance_01" refType="w"/>
        <dgm:constr type="h" for="ch" forName="balance_01" refType="h" fact="0.157"/>
        <dgm:constr type="b" for="ch" forName="balance_01" refType="h" fact="0.85"/>
        <dgm:constr type="ctrX" for="ch" forName="balance_01" refType="w" fact="0.5"/>
        <dgm:constr type="w" for="ch" forName="balance_02" refType="w"/>
        <dgm:constr type="h" for="ch" forName="balance_02" refType="h" fact="0.157"/>
        <dgm:constr type="b" for="ch" forName="balance_02" refType="h" fact="0.85"/>
        <dgm:constr type="ctrX" for="ch" forName="balance_02" refType="w" fact="0.5"/>
        <dgm:constr type="w" for="ch" forName="balance_03" refType="w"/>
        <dgm:constr type="h" for="ch" forName="balance_03" refType="h" fact="0.157"/>
        <dgm:constr type="b" for="ch" forName="balance_03" refType="h" fact="0.85"/>
        <dgm:constr type="ctrX" for="ch" forName="balance_03" refType="w" fact="0.5"/>
        <dgm:constr type="w" for="ch" forName="balance_04" refType="w"/>
        <dgm:constr type="h" for="ch" forName="balance_04" refType="h" fact="0.157"/>
        <dgm:constr type="b" for="ch" forName="balance_04" refType="h" fact="0.85"/>
        <dgm:constr type="ctrX" for="ch" forName="balance_04" refType="w" fact="0.5"/>
        <dgm:constr type="w" for="ch" forName="balance_10" refType="w"/>
        <dgm:constr type="h" for="ch" forName="balance_10" refType="h" fact="0.157"/>
        <dgm:constr type="b" for="ch" forName="balance_10" refType="h" fact="0.85"/>
        <dgm:constr type="ctrX" for="ch" forName="balance_10" refType="w" fact="0.5"/>
        <dgm:constr type="w" for="ch" forName="balance_11" refType="w" fact="0.9"/>
        <dgm:constr type="h" for="ch" forName="balance_11" refType="h" fact="0.076"/>
        <dgm:constr type="b" for="ch" forName="balance_11" refType="h" fact="0.81"/>
        <dgm:constr type="ctrX" for="ch" forName="balance_11" refType="w" fact="0.5"/>
        <dgm:constr type="w" for="ch" forName="balance_12" refType="w"/>
        <dgm:constr type="h" for="ch" forName="balance_12" refType="h" fact="0.157"/>
        <dgm:constr type="b" for="ch" forName="balance_12" refType="h" fact="0.85"/>
        <dgm:constr type="ctrX" for="ch" forName="balance_12" refType="w" fact="0.5"/>
        <dgm:constr type="w" for="ch" forName="balance_13" refType="w"/>
        <dgm:constr type="h" for="ch" forName="balance_13" refType="h" fact="0.157"/>
        <dgm:constr type="b" for="ch" forName="balance_13" refType="h" fact="0.85"/>
        <dgm:constr type="ctrX" for="ch" forName="balance_13" refType="w" fact="0.5"/>
        <dgm:constr type="w" for="ch" forName="balance_14" refType="w"/>
        <dgm:constr type="h" for="ch" forName="balance_14" refType="h" fact="0.157"/>
        <dgm:constr type="b" for="ch" forName="balance_14" refType="h" fact="0.85"/>
        <dgm:constr type="ctrX" for="ch" forName="balance_14" refType="w" fact="0.5"/>
        <dgm:constr type="w" for="ch" forName="balance_20" refType="w"/>
        <dgm:constr type="h" for="ch" forName="balance_20" refType="h" fact="0.157"/>
        <dgm:constr type="b" for="ch" forName="balance_20" refType="h" fact="0.85"/>
        <dgm:constr type="ctrX" for="ch" forName="balance_20" refType="w" fact="0.5"/>
        <dgm:constr type="w" for="ch" forName="balance_21" refType="w"/>
        <dgm:constr type="h" for="ch" forName="balance_21" refType="h" fact="0.157"/>
        <dgm:constr type="b" for="ch" forName="balance_21" refType="h" fact="0.85"/>
        <dgm:constr type="ctrX" for="ch" forName="balance_21" refType="w" fact="0.5"/>
        <dgm:constr type="w" for="ch" forName="balance_22" refType="w" fact="0.9"/>
        <dgm:constr type="h" for="ch" forName="balance_22" refType="h" fact="0.076"/>
        <dgm:constr type="b" for="ch" forName="balance_22" refType="h" fact="0.81"/>
        <dgm:constr type="ctrX" for="ch" forName="balance_22" refType="w" fact="0.5"/>
        <dgm:constr type="w" for="ch" forName="balance_23" refType="w"/>
        <dgm:constr type="h" for="ch" forName="balance_23" refType="h" fact="0.157"/>
        <dgm:constr type="b" for="ch" forName="balance_23" refType="h" fact="0.85"/>
        <dgm:constr type="ctrX" for="ch" forName="balance_23" refType="w" fact="0.5"/>
        <dgm:constr type="w" for="ch" forName="balance_24" refType="w"/>
        <dgm:constr type="h" for="ch" forName="balance_24" refType="h" fact="0.157"/>
        <dgm:constr type="b" for="ch" forName="balance_24" refType="h" fact="0.85"/>
        <dgm:constr type="ctrX" for="ch" forName="balance_24" refType="w" fact="0.5"/>
        <dgm:constr type="w" for="ch" forName="balance_30" refType="w"/>
        <dgm:constr type="h" for="ch" forName="balance_30" refType="h" fact="0.157"/>
        <dgm:constr type="b" for="ch" forName="balance_30" refType="h" fact="0.85"/>
        <dgm:constr type="ctrX" for="ch" forName="balance_30" refType="w" fact="0.5"/>
        <dgm:constr type="w" for="ch" forName="balance_31" refType="w"/>
        <dgm:constr type="h" for="ch" forName="balance_31" refType="h" fact="0.157"/>
        <dgm:constr type="b" for="ch" forName="balance_31" refType="h" fact="0.85"/>
        <dgm:constr type="ctrX" for="ch" forName="balance_31" refType="w" fact="0.5"/>
        <dgm:constr type="w" for="ch" forName="balance_32" refType="w"/>
        <dgm:constr type="h" for="ch" forName="balance_32" refType="h" fact="0.157"/>
        <dgm:constr type="b" for="ch" forName="balance_32" refType="h" fact="0.85"/>
        <dgm:constr type="ctrX" for="ch" forName="balance_32" refType="w" fact="0.5"/>
        <dgm:constr type="w" for="ch" forName="balance_33" refType="w" fact="0.9"/>
        <dgm:constr type="h" for="ch" forName="balance_33" refType="h" fact="0.076"/>
        <dgm:constr type="b" for="ch" forName="balance_33" refType="h" fact="0.81"/>
        <dgm:constr type="ctrX" for="ch" forName="balance_33" refType="w" fact="0.5"/>
        <dgm:constr type="w" for="ch" forName="balance_34" refType="w"/>
        <dgm:constr type="h" for="ch" forName="balance_34" refType="h" fact="0.157"/>
        <dgm:constr type="b" for="ch" forName="balance_34" refType="h" fact="0.85"/>
        <dgm:constr type="ctrX" for="ch" forName="balance_34" refType="w" fact="0.5"/>
        <dgm:constr type="w" for="ch" forName="balance_40" refType="w"/>
        <dgm:constr type="h" for="ch" forName="balance_40" refType="h" fact="0.157"/>
        <dgm:constr type="b" for="ch" forName="balance_40" refType="h" fact="0.85"/>
        <dgm:constr type="ctrX" for="ch" forName="balance_40" refType="w" fact="0.5"/>
        <dgm:constr type="w" for="ch" forName="balance_41" refType="w"/>
        <dgm:constr type="h" for="ch" forName="balance_41" refType="h" fact="0.157"/>
        <dgm:constr type="b" for="ch" forName="balance_41" refType="h" fact="0.85"/>
        <dgm:constr type="ctrX" for="ch" forName="balance_41" refType="w" fact="0.5"/>
        <dgm:constr type="w" for="ch" forName="balance_42" refType="w"/>
        <dgm:constr type="h" for="ch" forName="balance_42" refType="h" fact="0.157"/>
        <dgm:constr type="b" for="ch" forName="balance_42" refType="h" fact="0.85"/>
        <dgm:constr type="ctrX" for="ch" forName="balance_42" refType="w" fact="0.5"/>
        <dgm:constr type="w" for="ch" forName="balance_43" refType="w"/>
        <dgm:constr type="h" for="ch" forName="balance_43" refType="h" fact="0.157"/>
        <dgm:constr type="b" for="ch" forName="balance_43" refType="h" fact="0.85"/>
        <dgm:constr type="ctrX" for="ch" forName="balance_43" refType="w" fact="0.5"/>
        <dgm:constr type="w" for="ch" forName="balance_44" refType="w" fact="0.9"/>
        <dgm:constr type="h" for="ch" forName="balance_44" refType="h" fact="0.076"/>
        <dgm:constr type="b" for="ch" forName="balance_44" refType="h" fact="0.81"/>
        <dgm:constr type="ctrX" for="ch" forName="balance_44" refType="w" fact="0.5"/>
        <dgm:constr type="w" for="ch" forName="right_01_1" refType="w" fact="0.4"/>
        <dgm:constr type="h" for="ch" forName="right_01_1" refType="h" fact="0.7"/>
        <dgm:constr type="b" for="ch" forName="right_01_1" refType="h" fact="0.76"/>
        <dgm:constr type="ctrX" for="ch" forName="right_01_1" refType="w" fact="0.78"/>
        <dgm:constr type="w" for="ch" forName="left_10_1" refType="w" fact="0.4"/>
        <dgm:constr type="h" for="ch" forName="left_10_1" refType="h" fact="0.7"/>
        <dgm:constr type="b" for="ch" forName="left_10_1" refType="h" fact="0.76"/>
        <dgm:constr type="ctrX" for="ch" forName="left_10_1" refType="w" fact="0.22"/>
        <dgm:constr type="w" for="ch" forName="right_11_1" refType="w" fact="0.36"/>
        <dgm:constr type="h" for="ch" forName="right_11_1" refType="h" fact="0.67"/>
        <dgm:constr type="b" for="ch" forName="right_11_1" refType="h" fact="0.725"/>
        <dgm:constr type="ctrX" for="ch" forName="right_11_1" refType="w" fact="0.76"/>
        <dgm:constr type="w" for="ch" forName="left_11_1" refType="w" fact="0.36"/>
        <dgm:constr type="h" for="ch" forName="left_11_1" refType="h" fact="0.67"/>
        <dgm:constr type="b" for="ch" forName="left_11_1" refType="h" fact="0.725"/>
        <dgm:constr type="ctrX" for="ch" forName="left_11_1" refType="w" fact="0.24"/>
        <dgm:constr type="w" for="ch" forName="right_02_1" refType="w" fact="0.388"/>
        <dgm:constr type="h" for="ch" forName="right_02_1" refType="h" fact="0.36"/>
        <dgm:constr type="b" for="ch" forName="right_02_1" refType="h" fact="0.76"/>
        <dgm:constr type="ctrX" for="ch" forName="right_02_1" refType="w" fact="0.77"/>
        <dgm:constr type="w" for="ch" forName="right_02_2" refType="w" fact="0.388"/>
        <dgm:constr type="h" for="ch" forName="right_02_2" refType="h" fact="0.36"/>
        <dgm:constr type="b" for="ch" forName="right_02_2" refType="h" fact="0.42"/>
        <dgm:constr type="ctrX" for="ch" forName="right_02_2" refType="w" fact="0.79"/>
        <dgm:constr type="w" for="ch" forName="left_20_1" refType="w" fact="0.388"/>
        <dgm:constr type="h" for="ch" forName="left_20_1" refType="h" fact="0.36"/>
        <dgm:constr type="b" for="ch" forName="left_20_1" refType="h" fact="0.76"/>
        <dgm:constr type="ctrX" for="ch" forName="left_20_1" refType="w" fact="0.23"/>
        <dgm:constr type="w" for="ch" forName="left_20_2" refType="w" fact="0.388"/>
        <dgm:constr type="h" for="ch" forName="left_20_2" refType="h" fact="0.36"/>
        <dgm:constr type="b" for="ch" forName="left_20_2" refType="h" fact="0.42"/>
        <dgm:constr type="ctrX" for="ch" forName="left_20_2" refType="w" fact="0.21"/>
        <dgm:constr type="w" for="ch" forName="right_12_1" refType="w" fact="0.388"/>
        <dgm:constr type="h" for="ch" forName="right_12_1" refType="h" fact="0.36"/>
        <dgm:constr type="b" for="ch" forName="right_12_1" refType="h" fact="0.76"/>
        <dgm:constr type="ctrX" for="ch" forName="right_12_1" refType="w" fact="0.77"/>
        <dgm:constr type="w" for="ch" forName="right_12_2" refType="w" fact="0.388"/>
        <dgm:constr type="h" for="ch" forName="right_12_2" refType="h" fact="0.36"/>
        <dgm:constr type="b" for="ch" forName="right_12_2" refType="h" fact="0.42"/>
        <dgm:constr type="ctrX" for="ch" forName="right_12_2" refType="w" fact="0.79"/>
        <dgm:constr type="w" for="ch" forName="left_12_1" refType="w" fact="0.388"/>
        <dgm:constr type="h" for="ch" forName="left_12_1" refType="h" fact="0.36"/>
        <dgm:constr type="b" for="ch" forName="left_12_1" refType="h" fact="0.715"/>
        <dgm:constr type="ctrX" for="ch" forName="left_12_1" refType="w" fact="0.255"/>
        <dgm:constr type="w" for="ch" forName="right_22_1" refType="w" fact="0.36"/>
        <dgm:constr type="h" for="ch" forName="right_22_1" refType="h" fact="0.32"/>
        <dgm:constr type="b" for="ch" forName="right_22_1" refType="h" fact="0.725"/>
        <dgm:constr type="ctrX" for="ch" forName="right_22_1" refType="w" fact="0.76"/>
        <dgm:constr type="w" for="ch" forName="right_22_2" refType="w" fact="0.36"/>
        <dgm:constr type="h" for="ch" forName="right_22_2" refType="h" fact="0.32"/>
        <dgm:constr type="b" for="ch" forName="right_22_2" refType="h" fact="0.39"/>
        <dgm:constr type="ctrX" for="ch" forName="right_22_2" refType="w" fact="0.76"/>
        <dgm:constr type="w" for="ch" forName="left_22_1" refType="w" fact="0.36"/>
        <dgm:constr type="h" for="ch" forName="left_22_1" refType="h" fact="0.32"/>
        <dgm:constr type="b" for="ch" forName="left_22_1" refType="h" fact="0.725"/>
        <dgm:constr type="ctrX" for="ch" forName="left_22_1" refType="w" fact="0.24"/>
        <dgm:constr type="w" for="ch" forName="left_22_2" refType="w" fact="0.36"/>
        <dgm:constr type="h" for="ch" forName="left_22_2" refType="h" fact="0.32"/>
        <dgm:constr type="b" for="ch" forName="left_22_2" refType="h" fact="0.39"/>
        <dgm:constr type="ctrX" for="ch" forName="left_22_2" refType="w" fact="0.24"/>
        <dgm:constr type="w" for="ch" forName="left_21_1" refType="w" fact="0.388"/>
        <dgm:constr type="h" for="ch" forName="left_21_1" refType="h" fact="0.36"/>
        <dgm:constr type="b" for="ch" forName="left_21_1" refType="h" fact="0.76"/>
        <dgm:constr type="ctrX" for="ch" forName="left_21_1" refType="w" fact="0.23"/>
        <dgm:constr type="w" for="ch" forName="left_21_2" refType="w" fact="0.388"/>
        <dgm:constr type="h" for="ch" forName="left_21_2" refType="h" fact="0.36"/>
        <dgm:constr type="b" for="ch" forName="left_21_2" refType="h" fact="0.42"/>
        <dgm:constr type="ctrX" for="ch" forName="left_21_2" refType="w" fact="0.21"/>
        <dgm:constr type="w" for="ch" forName="right_21_1" refType="w" fact="0.388"/>
        <dgm:constr type="h" for="ch" forName="right_21_1" refType="h" fact="0.36"/>
        <dgm:constr type="b" for="ch" forName="right_21_1" refType="h" fact="0.715"/>
        <dgm:constr type="ctrX" for="ch" forName="right_21_1" refType="w" fact="0.745"/>
        <dgm:constr type="w" for="ch" forName="right_03_1" refType="w" fact="0.37"/>
        <dgm:constr type="h" for="ch" forName="right_03_1" refType="h" fact="0.24"/>
        <dgm:constr type="b" for="ch" forName="right_03_1" refType="h" fact="0.76"/>
        <dgm:constr type="ctrX" for="ch" forName="right_03_1" refType="w" fact="0.77"/>
        <dgm:constr type="w" for="ch" forName="right_03_2" refType="w" fact="0.37"/>
        <dgm:constr type="h" for="ch" forName="right_03_2" refType="h" fact="0.24"/>
        <dgm:constr type="b" for="ch" forName="right_03_2" refType="h" fact="0.535"/>
        <dgm:constr type="ctrX" for="ch" forName="right_03_2" refType="w" fact="0.783"/>
        <dgm:constr type="w" for="ch" forName="right_03_3" refType="w" fact="0.37"/>
        <dgm:constr type="h" for="ch" forName="right_03_3" refType="h" fact="0.24"/>
        <dgm:constr type="b" for="ch" forName="right_03_3" refType="h" fact="0.315"/>
        <dgm:constr type="ctrX" for="ch" forName="right_03_3" refType="w" fact="0.796"/>
        <dgm:constr type="w" for="ch" forName="left_30_1" refType="w" fact="0.37"/>
        <dgm:constr type="h" for="ch" forName="left_30_1" refType="h" fact="0.24"/>
        <dgm:constr type="b" for="ch" forName="left_30_1" refType="h" fact="0.76"/>
        <dgm:constr type="ctrX" for="ch" forName="left_30_1" refType="w" fact="0.23"/>
        <dgm:constr type="w" for="ch" forName="left_30_2" refType="w" fact="0.37"/>
        <dgm:constr type="h" for="ch" forName="left_30_2" refType="h" fact="0.24"/>
        <dgm:constr type="b" for="ch" forName="left_30_2" refType="h" fact="0.535"/>
        <dgm:constr type="ctrX" for="ch" forName="left_30_2" refType="w" fact="0.217"/>
        <dgm:constr type="w" for="ch" forName="left_30_3" refType="w" fact="0.37"/>
        <dgm:constr type="h" for="ch" forName="left_30_3" refType="h" fact="0.24"/>
        <dgm:constr type="b" for="ch" forName="left_30_3" refType="h" fact="0.315"/>
        <dgm:constr type="ctrX" for="ch" forName="left_30_3" refType="w" fact="0.204"/>
        <dgm:constr type="w" for="ch" forName="right_13_1" refType="w" fact="0.37"/>
        <dgm:constr type="h" for="ch" forName="right_13_1" refType="h" fact="0.24"/>
        <dgm:constr type="b" for="ch" forName="right_13_1" refType="h" fact="0.76"/>
        <dgm:constr type="ctrX" for="ch" forName="right_13_1" refType="w" fact="0.77"/>
        <dgm:constr type="w" for="ch" forName="right_13_2" refType="w" fact="0.37"/>
        <dgm:constr type="h" for="ch" forName="right_13_2" refType="h" fact="0.24"/>
        <dgm:constr type="b" for="ch" forName="right_13_2" refType="h" fact="0.535"/>
        <dgm:constr type="ctrX" for="ch" forName="right_13_2" refType="w" fact="0.783"/>
        <dgm:constr type="w" for="ch" forName="right_13_3" refType="w" fact="0.37"/>
        <dgm:constr type="h" for="ch" forName="right_13_3" refType="h" fact="0.24"/>
        <dgm:constr type="b" for="ch" forName="right_13_3" refType="h" fact="0.315"/>
        <dgm:constr type="ctrX" for="ch" forName="right_13_3" refType="w" fact="0.796"/>
        <dgm:constr type="w" for="ch" forName="left_13_1" refType="w" fact="0.37"/>
        <dgm:constr type="h" for="ch" forName="left_13_1" refType="h" fact="0.24"/>
        <dgm:constr type="b" for="ch" forName="left_13_1" refType="h" fact="0.715"/>
        <dgm:constr type="ctrX" for="ch" forName="left_13_1" refType="w" fact="0.255"/>
        <dgm:constr type="w" for="ch" forName="left_31_1" refType="w" fact="0.37"/>
        <dgm:constr type="h" for="ch" forName="left_31_1" refType="h" fact="0.24"/>
        <dgm:constr type="b" for="ch" forName="left_31_1" refType="h" fact="0.76"/>
        <dgm:constr type="ctrX" for="ch" forName="left_31_1" refType="w" fact="0.23"/>
        <dgm:constr type="w" for="ch" forName="left_31_2" refType="w" fact="0.37"/>
        <dgm:constr type="h" for="ch" forName="left_31_2" refType="h" fact="0.24"/>
        <dgm:constr type="b" for="ch" forName="left_31_2" refType="h" fact="0.535"/>
        <dgm:constr type="ctrX" for="ch" forName="left_31_2" refType="w" fact="0.217"/>
        <dgm:constr type="w" for="ch" forName="left_31_3" refType="w" fact="0.37"/>
        <dgm:constr type="h" for="ch" forName="left_31_3" refType="h" fact="0.24"/>
        <dgm:constr type="b" for="ch" forName="left_31_3" refType="h" fact="0.315"/>
        <dgm:constr type="ctrX" for="ch" forName="left_31_3" refType="w" fact="0.204"/>
        <dgm:constr type="w" for="ch" forName="right_31_1" refType="w" fact="0.37"/>
        <dgm:constr type="h" for="ch" forName="right_31_1" refType="h" fact="0.24"/>
        <dgm:constr type="b" for="ch" forName="right_31_1" refType="h" fact="0.715"/>
        <dgm:constr type="ctrX" for="ch" forName="right_31_1" refType="w" fact="0.745"/>
        <dgm:constr type="w" for="ch" forName="right_23_1" refType="w" fact="0.37"/>
        <dgm:constr type="h" for="ch" forName="right_23_1" refType="h" fact="0.24"/>
        <dgm:constr type="b" for="ch" forName="right_23_1" refType="h" fact="0.76"/>
        <dgm:constr type="ctrX" for="ch" forName="right_23_1" refType="w" fact="0.77"/>
        <dgm:constr type="w" for="ch" forName="right_23_2" refType="w" fact="0.37"/>
        <dgm:constr type="h" for="ch" forName="right_23_2" refType="h" fact="0.24"/>
        <dgm:constr type="b" for="ch" forName="right_23_2" refType="h" fact="0.535"/>
        <dgm:constr type="ctrX" for="ch" forName="right_23_2" refType="w" fact="0.783"/>
        <dgm:constr type="w" for="ch" forName="right_23_3" refType="w" fact="0.37"/>
        <dgm:constr type="h" for="ch" forName="right_23_3" refType="h" fact="0.24"/>
        <dgm:constr type="b" for="ch" forName="right_23_3" refType="h" fact="0.315"/>
        <dgm:constr type="ctrX" for="ch" forName="right_23_3" refType="w" fact="0.796"/>
        <dgm:constr type="w" for="ch" forName="left_23_1" refType="w" fact="0.37"/>
        <dgm:constr type="h" for="ch" forName="left_23_1" refType="h" fact="0.24"/>
        <dgm:constr type="b" for="ch" forName="left_23_1" refType="h" fact="0.715"/>
        <dgm:constr type="ctrX" for="ch" forName="left_23_1" refType="w" fact="0.255"/>
        <dgm:constr type="w" for="ch" forName="left_23_2" refType="w" fact="0.37"/>
        <dgm:constr type="h" for="ch" forName="left_23_2" refType="h" fact="0.24"/>
        <dgm:constr type="b" for="ch" forName="left_23_2" refType="h" fact="0.49"/>
        <dgm:constr type="ctrX" for="ch" forName="left_23_2" refType="w" fact="0.268"/>
        <dgm:constr type="w" for="ch" forName="left_32_1" refType="w" fact="0.37"/>
        <dgm:constr type="h" for="ch" forName="left_32_1" refType="h" fact="0.24"/>
        <dgm:constr type="b" for="ch" forName="left_32_1" refType="h" fact="0.76"/>
        <dgm:constr type="ctrX" for="ch" forName="left_32_1" refType="w" fact="0.23"/>
        <dgm:constr type="w" for="ch" forName="left_32_2" refType="w" fact="0.37"/>
        <dgm:constr type="h" for="ch" forName="left_32_2" refType="h" fact="0.24"/>
        <dgm:constr type="b" for="ch" forName="left_32_2" refType="h" fact="0.535"/>
        <dgm:constr type="ctrX" for="ch" forName="left_32_2" refType="w" fact="0.217"/>
        <dgm:constr type="w" for="ch" forName="left_32_3" refType="w" fact="0.37"/>
        <dgm:constr type="h" for="ch" forName="left_32_3" refType="h" fact="0.24"/>
        <dgm:constr type="b" for="ch" forName="left_32_3" refType="h" fact="0.315"/>
        <dgm:constr type="ctrX" for="ch" forName="left_32_3" refType="w" fact="0.204"/>
        <dgm:constr type="w" for="ch" forName="right_32_1" refType="w" fact="0.37"/>
        <dgm:constr type="h" for="ch" forName="right_32_1" refType="h" fact="0.24"/>
        <dgm:constr type="b" for="ch" forName="right_32_1" refType="h" fact="0.715"/>
        <dgm:constr type="ctrX" for="ch" forName="right_32_1" refType="w" fact="0.745"/>
        <dgm:constr type="w" for="ch" forName="right_32_2" refType="w" fact="0.37"/>
        <dgm:constr type="h" for="ch" forName="right_32_2" refType="h" fact="0.24"/>
        <dgm:constr type="b" for="ch" forName="right_32_2" refType="h" fact="0.49"/>
        <dgm:constr type="ctrX" for="ch" forName="right_32_2" refType="w" fact="0.732"/>
        <dgm:constr type="w" for="ch" forName="right_33_1" refType="w" fact="0.36"/>
        <dgm:constr type="h" for="ch" forName="right_33_1" refType="h" fact="0.21"/>
        <dgm:constr type="b" for="ch" forName="right_33_1" refType="h" fact="0.725"/>
        <dgm:constr type="ctrX" for="ch" forName="right_33_1" refType="w" fact="0.76"/>
        <dgm:constr type="w" for="ch" forName="right_33_2" refType="w" fact="0.36"/>
        <dgm:constr type="h" for="ch" forName="right_33_2" refType="h" fact="0.21"/>
        <dgm:constr type="b" for="ch" forName="right_33_2" refType="h" fact="0.5"/>
        <dgm:constr type="ctrX" for="ch" forName="right_33_2" refType="w" fact="0.76"/>
        <dgm:constr type="w" for="ch" forName="right_33_3" refType="w" fact="0.36"/>
        <dgm:constr type="h" for="ch" forName="right_33_3" refType="h" fact="0.21"/>
        <dgm:constr type="b" for="ch" forName="right_33_3" refType="h" fact="0.275"/>
        <dgm:constr type="ctrX" for="ch" forName="right_33_3" refType="w" fact="0.76"/>
        <dgm:constr type="w" for="ch" forName="left_33_1" refType="w" fact="0.36"/>
        <dgm:constr type="h" for="ch" forName="left_33_1" refType="h" fact="0.21"/>
        <dgm:constr type="b" for="ch" forName="left_33_1" refType="h" fact="0.725"/>
        <dgm:constr type="ctrX" for="ch" forName="left_33_1" refType="w" fact="0.24"/>
        <dgm:constr type="w" for="ch" forName="left_33_2" refType="w" fact="0.36"/>
        <dgm:constr type="h" for="ch" forName="left_33_2" refType="h" fact="0.21"/>
        <dgm:constr type="b" for="ch" forName="left_33_2" refType="h" fact="0.5"/>
        <dgm:constr type="ctrX" for="ch" forName="left_33_2" refType="w" fact="0.24"/>
        <dgm:constr type="w" for="ch" forName="left_33_3" refType="w" fact="0.36"/>
        <dgm:constr type="h" for="ch" forName="left_33_3" refType="h" fact="0.21"/>
        <dgm:constr type="b" for="ch" forName="left_33_3" refType="h" fact="0.275"/>
        <dgm:constr type="ctrX" for="ch" forName="left_33_3" refType="w" fact="0.24"/>
        <dgm:constr type="w" for="ch" forName="right_04_1" refType="w" fact="0.365"/>
        <dgm:constr type="h" for="ch" forName="right_04_1" refType="h" fact="0.185"/>
        <dgm:constr type="b" for="ch" forName="right_04_1" refType="h" fact="0.76"/>
        <dgm:constr type="ctrX" for="ch" forName="right_04_1" refType="w" fact="0.77"/>
        <dgm:constr type="w" for="ch" forName="right_04_2" refType="w" fact="0.365"/>
        <dgm:constr type="h" for="ch" forName="right_04_2" refType="h" fact="0.185"/>
        <dgm:constr type="b" for="ch" forName="right_04_2" refType="h" fact="0.595"/>
        <dgm:constr type="ctrX" for="ch" forName="right_04_2" refType="w" fact="0.78"/>
        <dgm:constr type="w" for="ch" forName="right_04_3" refType="w" fact="0.365"/>
        <dgm:constr type="h" for="ch" forName="right_04_3" refType="h" fact="0.185"/>
        <dgm:constr type="b" for="ch" forName="right_04_3" refType="h" fact="0.43"/>
        <dgm:constr type="ctrX" for="ch" forName="right_04_3" refType="w" fact="0.79"/>
        <dgm:constr type="w" for="ch" forName="right_04_4" refType="w" fact="0.365"/>
        <dgm:constr type="h" for="ch" forName="right_04_4" refType="h" fact="0.185"/>
        <dgm:constr type="b" for="ch" forName="right_04_4" refType="h" fact="0.265"/>
        <dgm:constr type="ctrX" for="ch" forName="right_04_4" refType="w" fact="0.8"/>
        <dgm:constr type="w" for="ch" forName="left_40_1" refType="w" fact="0.365"/>
        <dgm:constr type="h" for="ch" forName="left_40_1" refType="h" fact="0.185"/>
        <dgm:constr type="b" for="ch" forName="left_40_1" refType="h" fact="0.76"/>
        <dgm:constr type="ctrX" for="ch" forName="left_40_1" refType="w" fact="0.23"/>
        <dgm:constr type="w" for="ch" forName="left_40_2" refType="w" fact="0.365"/>
        <dgm:constr type="h" for="ch" forName="left_40_2" refType="h" fact="0.185"/>
        <dgm:constr type="b" for="ch" forName="left_40_2" refType="h" fact="0.595"/>
        <dgm:constr type="ctrX" for="ch" forName="left_40_2" refType="w" fact="0.22"/>
        <dgm:constr type="w" for="ch" forName="left_40_3" refType="w" fact="0.365"/>
        <dgm:constr type="h" for="ch" forName="left_40_3" refType="h" fact="0.185"/>
        <dgm:constr type="b" for="ch" forName="left_40_3" refType="h" fact="0.43"/>
        <dgm:constr type="ctrX" for="ch" forName="left_40_3" refType="w" fact="0.21"/>
        <dgm:constr type="w" for="ch" forName="left_40_4" refType="w" fact="0.365"/>
        <dgm:constr type="h" for="ch" forName="left_40_4" refType="h" fact="0.185"/>
        <dgm:constr type="b" for="ch" forName="left_40_4" refType="h" fact="0.265"/>
        <dgm:constr type="ctrX" for="ch" forName="left_40_4" refType="w" fact="0.2"/>
        <dgm:constr type="w" for="ch" forName="right_14_1" refType="w" fact="0.365"/>
        <dgm:constr type="h" for="ch" forName="right_14_1" refType="h" fact="0.185"/>
        <dgm:constr type="b" for="ch" forName="right_14_1" refType="h" fact="0.76"/>
        <dgm:constr type="ctrX" for="ch" forName="right_14_1" refType="w" fact="0.77"/>
        <dgm:constr type="w" for="ch" forName="right_14_2" refType="w" fact="0.365"/>
        <dgm:constr type="h" for="ch" forName="right_14_2" refType="h" fact="0.185"/>
        <dgm:constr type="b" for="ch" forName="right_14_2" refType="h" fact="0.595"/>
        <dgm:constr type="ctrX" for="ch" forName="right_14_2" refType="w" fact="0.78"/>
        <dgm:constr type="w" for="ch" forName="right_14_3" refType="w" fact="0.365"/>
        <dgm:constr type="h" for="ch" forName="right_14_3" refType="h" fact="0.185"/>
        <dgm:constr type="b" for="ch" forName="right_14_3" refType="h" fact="0.43"/>
        <dgm:constr type="ctrX" for="ch" forName="right_14_3" refType="w" fact="0.79"/>
        <dgm:constr type="w" for="ch" forName="right_14_4" refType="w" fact="0.365"/>
        <dgm:constr type="h" for="ch" forName="right_14_4" refType="h" fact="0.185"/>
        <dgm:constr type="b" for="ch" forName="right_14_4" refType="h" fact="0.265"/>
        <dgm:constr type="ctrX" for="ch" forName="right_14_4" refType="w" fact="0.8"/>
        <dgm:constr type="w" for="ch" forName="left_14_1" refType="w" fact="0.365"/>
        <dgm:constr type="h" for="ch" forName="left_14_1" refType="h" fact="0.185"/>
        <dgm:constr type="b" for="ch" forName="left_14_1" refType="h" fact="0.715"/>
        <dgm:constr type="ctrX" for="ch" forName="left_14_1" refType="w" fact="0.25"/>
        <dgm:constr type="w" for="ch" forName="left_41_1" refType="w" fact="0.365"/>
        <dgm:constr type="h" for="ch" forName="left_41_1" refType="h" fact="0.185"/>
        <dgm:constr type="b" for="ch" forName="left_41_1" refType="h" fact="0.76"/>
        <dgm:constr type="ctrX" for="ch" forName="left_41_1" refType="w" fact="0.23"/>
        <dgm:constr type="w" for="ch" forName="left_41_2" refType="w" fact="0.365"/>
        <dgm:constr type="h" for="ch" forName="left_41_2" refType="h" fact="0.185"/>
        <dgm:constr type="b" for="ch" forName="left_41_2" refType="h" fact="0.595"/>
        <dgm:constr type="ctrX" for="ch" forName="left_41_2" refType="w" fact="0.22"/>
        <dgm:constr type="w" for="ch" forName="left_41_3" refType="w" fact="0.365"/>
        <dgm:constr type="h" for="ch" forName="left_41_3" refType="h" fact="0.185"/>
        <dgm:constr type="b" for="ch" forName="left_41_3" refType="h" fact="0.43"/>
        <dgm:constr type="ctrX" for="ch" forName="left_41_3" refType="w" fact="0.21"/>
        <dgm:constr type="w" for="ch" forName="left_41_4" refType="w" fact="0.365"/>
        <dgm:constr type="h" for="ch" forName="left_41_4" refType="h" fact="0.185"/>
        <dgm:constr type="b" for="ch" forName="left_41_4" refType="h" fact="0.265"/>
        <dgm:constr type="ctrX" for="ch" forName="left_41_4" refType="w" fact="0.2"/>
        <dgm:constr type="w" for="ch" forName="right_41_1" refType="w" fact="0.365"/>
        <dgm:constr type="h" for="ch" forName="right_41_1" refType="h" fact="0.185"/>
        <dgm:constr type="b" for="ch" forName="right_41_1" refType="h" fact="0.715"/>
        <dgm:constr type="ctrX" for="ch" forName="right_41_1" refType="w" fact="0.75"/>
        <dgm:constr type="w" for="ch" forName="right_24_1" refType="w" fact="0.365"/>
        <dgm:constr type="h" for="ch" forName="right_24_1" refType="h" fact="0.185"/>
        <dgm:constr type="b" for="ch" forName="right_24_1" refType="h" fact="0.76"/>
        <dgm:constr type="ctrX" for="ch" forName="right_24_1" refType="w" fact="0.77"/>
        <dgm:constr type="w" for="ch" forName="right_24_2" refType="w" fact="0.365"/>
        <dgm:constr type="h" for="ch" forName="right_24_2" refType="h" fact="0.185"/>
        <dgm:constr type="b" for="ch" forName="right_24_2" refType="h" fact="0.595"/>
        <dgm:constr type="ctrX" for="ch" forName="right_24_2" refType="w" fact="0.78"/>
        <dgm:constr type="w" for="ch" forName="right_24_3" refType="w" fact="0.365"/>
        <dgm:constr type="h" for="ch" forName="right_24_3" refType="h" fact="0.185"/>
        <dgm:constr type="b" for="ch" forName="right_24_3" refType="h" fact="0.43"/>
        <dgm:constr type="ctrX" for="ch" forName="right_24_3" refType="w" fact="0.79"/>
        <dgm:constr type="w" for="ch" forName="right_24_4" refType="w" fact="0.365"/>
        <dgm:constr type="h" for="ch" forName="right_24_4" refType="h" fact="0.185"/>
        <dgm:constr type="b" for="ch" forName="right_24_4" refType="h" fact="0.265"/>
        <dgm:constr type="ctrX" for="ch" forName="right_24_4" refType="w" fact="0.8"/>
        <dgm:constr type="w" for="ch" forName="left_24_1" refType="w" fact="0.365"/>
        <dgm:constr type="h" for="ch" forName="left_24_1" refType="h" fact="0.185"/>
        <dgm:constr type="b" for="ch" forName="left_24_1" refType="h" fact="0.715"/>
        <dgm:constr type="ctrX" for="ch" forName="left_24_1" refType="w" fact="0.25"/>
        <dgm:constr type="w" for="ch" forName="left_24_2" refType="w" fact="0.365"/>
        <dgm:constr type="h" for="ch" forName="left_24_2" refType="h" fact="0.185"/>
        <dgm:constr type="b" for="ch" forName="left_24_2" refType="h" fact="0.55"/>
        <dgm:constr type="ctrX" for="ch" forName="left_24_2" refType="w" fact="0.26"/>
        <dgm:constr type="w" for="ch" forName="left_42_1" refType="w" fact="0.365"/>
        <dgm:constr type="h" for="ch" forName="left_42_1" refType="h" fact="0.185"/>
        <dgm:constr type="b" for="ch" forName="left_42_1" refType="h" fact="0.76"/>
        <dgm:constr type="ctrX" for="ch" forName="left_42_1" refType="w" fact="0.23"/>
        <dgm:constr type="w" for="ch" forName="left_42_2" refType="w" fact="0.365"/>
        <dgm:constr type="h" for="ch" forName="left_42_2" refType="h" fact="0.185"/>
        <dgm:constr type="b" for="ch" forName="left_42_2" refType="h" fact="0.595"/>
        <dgm:constr type="ctrX" for="ch" forName="left_42_2" refType="w" fact="0.22"/>
        <dgm:constr type="w" for="ch" forName="left_42_3" refType="w" fact="0.365"/>
        <dgm:constr type="h" for="ch" forName="left_42_3" refType="h" fact="0.185"/>
        <dgm:constr type="b" for="ch" forName="left_42_3" refType="h" fact="0.43"/>
        <dgm:constr type="ctrX" for="ch" forName="left_42_3" refType="w" fact="0.21"/>
        <dgm:constr type="w" for="ch" forName="left_42_4" refType="w" fact="0.365"/>
        <dgm:constr type="h" for="ch" forName="left_42_4" refType="h" fact="0.185"/>
        <dgm:constr type="b" for="ch" forName="left_42_4" refType="h" fact="0.265"/>
        <dgm:constr type="ctrX" for="ch" forName="left_42_4" refType="w" fact="0.2"/>
        <dgm:constr type="w" for="ch" forName="right_42_1" refType="w" fact="0.365"/>
        <dgm:constr type="h" for="ch" forName="right_42_1" refType="h" fact="0.185"/>
        <dgm:constr type="b" for="ch" forName="right_42_1" refType="h" fact="0.715"/>
        <dgm:constr type="ctrX" for="ch" forName="right_42_1" refType="w" fact="0.75"/>
        <dgm:constr type="w" for="ch" forName="right_42_2" refType="w" fact="0.365"/>
        <dgm:constr type="h" for="ch" forName="right_42_2" refType="h" fact="0.185"/>
        <dgm:constr type="b" for="ch" forName="right_42_2" refType="h" fact="0.55"/>
        <dgm:constr type="ctrX" for="ch" forName="right_42_2" refType="w" fact="0.74"/>
        <dgm:constr type="w" for="ch" forName="right_34_1" refType="w" fact="0.365"/>
        <dgm:constr type="h" for="ch" forName="right_34_1" refType="h" fact="0.185"/>
        <dgm:constr type="b" for="ch" forName="right_34_1" refType="h" fact="0.76"/>
        <dgm:constr type="ctrX" for="ch" forName="right_34_1" refType="w" fact="0.77"/>
        <dgm:constr type="w" for="ch" forName="right_34_2" refType="w" fact="0.365"/>
        <dgm:constr type="h" for="ch" forName="right_34_2" refType="h" fact="0.185"/>
        <dgm:constr type="b" for="ch" forName="right_34_2" refType="h" fact="0.595"/>
        <dgm:constr type="ctrX" for="ch" forName="right_34_2" refType="w" fact="0.78"/>
        <dgm:constr type="w" for="ch" forName="right_34_3" refType="w" fact="0.365"/>
        <dgm:constr type="h" for="ch" forName="right_34_3" refType="h" fact="0.185"/>
        <dgm:constr type="b" for="ch" forName="right_34_3" refType="h" fact="0.43"/>
        <dgm:constr type="ctrX" for="ch" forName="right_34_3" refType="w" fact="0.79"/>
        <dgm:constr type="w" for="ch" forName="right_34_4" refType="w" fact="0.365"/>
        <dgm:constr type="h" for="ch" forName="right_34_4" refType="h" fact="0.185"/>
        <dgm:constr type="b" for="ch" forName="right_34_4" refType="h" fact="0.265"/>
        <dgm:constr type="ctrX" for="ch" forName="right_34_4" refType="w" fact="0.8"/>
        <dgm:constr type="w" for="ch" forName="left_34_1" refType="w" fact="0.365"/>
        <dgm:constr type="h" for="ch" forName="left_34_1" refType="h" fact="0.185"/>
        <dgm:constr type="b" for="ch" forName="left_34_1" refType="h" fact="0.715"/>
        <dgm:constr type="ctrX" for="ch" forName="left_34_1" refType="w" fact="0.25"/>
        <dgm:constr type="w" for="ch" forName="left_34_2" refType="w" fact="0.365"/>
        <dgm:constr type="h" for="ch" forName="left_34_2" refType="h" fact="0.185"/>
        <dgm:constr type="b" for="ch" forName="left_34_2" refType="h" fact="0.55"/>
        <dgm:constr type="ctrX" for="ch" forName="left_34_2" refType="w" fact="0.26"/>
        <dgm:constr type="w" for="ch" forName="left_34_3" refType="w" fact="0.365"/>
        <dgm:constr type="h" for="ch" forName="left_34_3" refType="h" fact="0.185"/>
        <dgm:constr type="b" for="ch" forName="left_34_3" refType="h" fact="0.385"/>
        <dgm:constr type="ctrX" for="ch" forName="left_34_3" refType="w" fact="0.27"/>
        <dgm:constr type="w" for="ch" forName="left_43_1" refType="w" fact="0.365"/>
        <dgm:constr type="h" for="ch" forName="left_43_1" refType="h" fact="0.185"/>
        <dgm:constr type="b" for="ch" forName="left_43_1" refType="h" fact="0.76"/>
        <dgm:constr type="ctrX" for="ch" forName="left_43_1" refType="w" fact="0.23"/>
        <dgm:constr type="w" for="ch" forName="left_43_2" refType="w" fact="0.365"/>
        <dgm:constr type="h" for="ch" forName="left_43_2" refType="h" fact="0.185"/>
        <dgm:constr type="b" for="ch" forName="left_43_2" refType="h" fact="0.595"/>
        <dgm:constr type="ctrX" for="ch" forName="left_43_2" refType="w" fact="0.22"/>
        <dgm:constr type="w" for="ch" forName="left_43_3" refType="w" fact="0.365"/>
        <dgm:constr type="h" for="ch" forName="left_43_3" refType="h" fact="0.185"/>
        <dgm:constr type="b" for="ch" forName="left_43_3" refType="h" fact="0.43"/>
        <dgm:constr type="ctrX" for="ch" forName="left_43_3" refType="w" fact="0.21"/>
        <dgm:constr type="w" for="ch" forName="left_43_4" refType="w" fact="0.365"/>
        <dgm:constr type="h" for="ch" forName="left_43_4" refType="h" fact="0.185"/>
        <dgm:constr type="b" for="ch" forName="left_43_4" refType="h" fact="0.265"/>
        <dgm:constr type="ctrX" for="ch" forName="left_43_4" refType="w" fact="0.2"/>
        <dgm:constr type="w" for="ch" forName="right_43_1" refType="w" fact="0.365"/>
        <dgm:constr type="h" for="ch" forName="right_43_1" refType="h" fact="0.185"/>
        <dgm:constr type="b" for="ch" forName="right_43_1" refType="h" fact="0.715"/>
        <dgm:constr type="ctrX" for="ch" forName="right_43_1" refType="w" fact="0.75"/>
        <dgm:constr type="w" for="ch" forName="right_43_2" refType="w" fact="0.365"/>
        <dgm:constr type="h" for="ch" forName="right_43_2" refType="h" fact="0.185"/>
        <dgm:constr type="b" for="ch" forName="right_43_2" refType="h" fact="0.55"/>
        <dgm:constr type="ctrX" for="ch" forName="right_43_2" refType="w" fact="0.74"/>
        <dgm:constr type="w" for="ch" forName="right_43_3" refType="w" fact="0.365"/>
        <dgm:constr type="h" for="ch" forName="right_43_3" refType="h" fact="0.185"/>
        <dgm:constr type="b" for="ch" forName="right_43_3" refType="h" fact="0.385"/>
        <dgm:constr type="ctrX" for="ch" forName="right_43_3" refType="w" fact="0.73"/>
        <dgm:constr type="w" for="ch" forName="right_44_1" refType="w" fact="0.36"/>
        <dgm:constr type="h" for="ch" forName="right_44_1" refType="h" fact="0.154"/>
        <dgm:constr type="b" for="ch" forName="right_44_1" refType="h" fact="0.725"/>
        <dgm:constr type="ctrX" for="ch" forName="right_44_1" refType="w" fact="0.76"/>
        <dgm:constr type="w" for="ch" forName="right_44_2" refType="w" fact="0.36"/>
        <dgm:constr type="h" for="ch" forName="right_44_2" refType="h" fact="0.154"/>
        <dgm:constr type="b" for="ch" forName="right_44_2" refType="h" fact="0.559"/>
        <dgm:constr type="ctrX" for="ch" forName="right_44_2" refType="w" fact="0.76"/>
        <dgm:constr type="w" for="ch" forName="right_44_3" refType="w" fact="0.36"/>
        <dgm:constr type="h" for="ch" forName="right_44_3" refType="h" fact="0.154"/>
        <dgm:constr type="b" for="ch" forName="right_44_3" refType="h" fact="0.393"/>
        <dgm:constr type="ctrX" for="ch" forName="right_44_3" refType="w" fact="0.76"/>
        <dgm:constr type="w" for="ch" forName="right_44_4" refType="w" fact="0.36"/>
        <dgm:constr type="h" for="ch" forName="right_44_4" refType="h" fact="0.154"/>
        <dgm:constr type="b" for="ch" forName="right_44_4" refType="h" fact="0.224"/>
        <dgm:constr type="ctrX" for="ch" forName="right_44_4" refType="w" fact="0.76"/>
        <dgm:constr type="w" for="ch" forName="left_44_1" refType="w" fact="0.36"/>
        <dgm:constr type="h" for="ch" forName="left_44_1" refType="h" fact="0.154"/>
        <dgm:constr type="b" for="ch" forName="left_44_1" refType="h" fact="0.725"/>
        <dgm:constr type="ctrX" for="ch" forName="left_44_1" refType="w" fact="0.24"/>
        <dgm:constr type="w" for="ch" forName="left_44_2" refType="w" fact="0.36"/>
        <dgm:constr type="h" for="ch" forName="left_44_2" refType="h" fact="0.154"/>
        <dgm:constr type="b" for="ch" forName="left_44_2" refType="h" fact="0.559"/>
        <dgm:constr type="ctrX" for="ch" forName="left_44_2" refType="w" fact="0.24"/>
        <dgm:constr type="w" for="ch" forName="left_44_3" refType="w" fact="0.36"/>
        <dgm:constr type="h" for="ch" forName="left_44_3" refType="h" fact="0.154"/>
        <dgm:constr type="b" for="ch" forName="left_44_3" refType="h" fact="0.393"/>
        <dgm:constr type="ctrX" for="ch" forName="left_44_3" refType="w" fact="0.24"/>
        <dgm:constr type="w" for="ch" forName="left_44_4" refType="w" fact="0.36"/>
        <dgm:constr type="h" for="ch" forName="left_44_4" refType="h" fact="0.154"/>
        <dgm:constr type="b" for="ch" forName="left_44_4" refType="h" fact="0.224"/>
        <dgm:constr type="ctrX" for="ch" forName="left_44_4" refType="w" fact="0.24"/>
      </dgm:constrLst>
      <dgm:ruleLst/>
      <dgm:layoutNode name="dummyMaxCanvas_ChildArea">
        <dgm:alg type="sp"/>
        <dgm:shape xmlns:r="http://schemas.openxmlformats.org/officeDocument/2006/relationships" r:blip="">
          <dgm:adjLst/>
        </dgm:shape>
        <dgm:presOf/>
        <dgm:constrLst/>
        <dgm:ruleLst/>
      </dgm:layoutNode>
      <dgm:layoutNode name="fulcrum" styleLbl="alignAccFollowNode1">
        <dgm:alg type="sp"/>
        <dgm:shape xmlns:r="http://schemas.openxmlformats.org/officeDocument/2006/relationships" type="triangle" r:blip="">
          <dgm:adjLst/>
        </dgm:shape>
        <dgm:presOf/>
        <dgm:constrLst/>
        <dgm:ruleLst/>
      </dgm:layoutNode>
      <dgm:choose name="Name0">
        <dgm:if name="Name1" axis="ch ch" ptType="node node" st="1 1" cnt="1 0" func="cnt" op="equ" val="0">
          <dgm:choose name="Name2">
            <dgm:if name="Name3" axis="ch ch" ptType="node node" st="2 1" cnt="1 0" func="cnt" op="equ" val="0">
              <dgm:layoutNode name="balance_00" styleLbl="alignAccFollowNode1">
                <dgm:varLst>
                  <dgm:bulletEnabled val="1"/>
                </dgm:varLst>
                <dgm:alg type="sp"/>
                <dgm:shape xmlns:r="http://schemas.openxmlformats.org/officeDocument/2006/relationships" type="rect" r:blip="">
                  <dgm:adjLst/>
                </dgm:shape>
                <dgm:presOf/>
                <dgm:constrLst/>
                <dgm:ruleLst/>
              </dgm:layoutNode>
            </dgm:if>
            <dgm:else name="Name4">
              <dgm:choose name="Name5">
                <dgm:if name="Name6" axis="ch ch" ptType="node node" st="2 1" cnt="1 0" func="cnt" op="equ" val="1">
                  <dgm:layoutNode name="balance_01" styleLbl="alignAccFollowNode1">
                    <dgm:varLst>
                      <dgm:bulletEnabled val="1"/>
                    </dgm:varLst>
                    <dgm:alg type="sp"/>
                    <dgm:shape xmlns:r="http://schemas.openxmlformats.org/officeDocument/2006/relationships" type="rect" r:blip="" rot="4">
                      <dgm:adjLst/>
                    </dgm:shape>
                    <dgm:presOf/>
                    <dgm:constrLst/>
                    <dgm:ruleLst/>
                  </dgm:layoutNode>
                  <dgm:layoutNode name="right_01_1" styleLbl="node1">
                    <dgm:varLst>
                      <dgm:bulletEnabled val="1"/>
                    </dgm:varLst>
                    <dgm:alg type="tx"/>
                    <dgm:shape xmlns:r="http://schemas.openxmlformats.org/officeDocument/2006/relationships" type="roundRect" r:blip="" rot="4">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
                  <dgm:choose name="Name8">
                    <dgm:if name="Name9" axis="ch ch" ptType="node node" st="2 1" cnt="1 0" func="cnt" op="equ" val="2">
                      <dgm:layoutNode name="balance_02" styleLbl="alignAccFollowNode1">
                        <dgm:varLst>
                          <dgm:bulletEnabled val="1"/>
                        </dgm:varLst>
                        <dgm:alg type="sp"/>
                        <dgm:shape xmlns:r="http://schemas.openxmlformats.org/officeDocument/2006/relationships" type="rect" r:blip="" rot="4">
                          <dgm:adjLst/>
                        </dgm:shape>
                        <dgm:presOf/>
                        <dgm:constrLst/>
                        <dgm:ruleLst/>
                      </dgm:layoutNode>
                      <dgm:layoutNode name="right_02_1" styleLbl="node1">
                        <dgm:varLst>
                          <dgm:bulletEnabled val="1"/>
                        </dgm:varLst>
                        <dgm:alg type="tx"/>
                        <dgm:shape xmlns:r="http://schemas.openxmlformats.org/officeDocument/2006/relationships" type="roundRect" r:blip="" rot="4">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02_2" styleLbl="node1">
                        <dgm:varLst>
                          <dgm:bulletEnabled val="1"/>
                        </dgm:varLst>
                        <dgm:alg type="tx"/>
                        <dgm:shape xmlns:r="http://schemas.openxmlformats.org/officeDocument/2006/relationships" type="roundRect" r:blip="" rot="4">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0">
                      <dgm:choose name="Name11">
                        <dgm:if name="Name12" axis="ch ch" ptType="node node" st="2 1" cnt="1 0" func="cnt" op="equ" val="3">
                          <dgm:layoutNode name="balance_03" styleLbl="alignAccFollowNode1">
                            <dgm:varLst>
                              <dgm:bulletEnabled val="1"/>
                            </dgm:varLst>
                            <dgm:alg type="sp"/>
                            <dgm:shape xmlns:r="http://schemas.openxmlformats.org/officeDocument/2006/relationships" type="rect" r:blip="" rot="4">
                              <dgm:adjLst/>
                            </dgm:shape>
                            <dgm:presOf/>
                            <dgm:constrLst/>
                            <dgm:ruleLst/>
                          </dgm:layoutNode>
                          <dgm:layoutNode name="right_03_1" styleLbl="node1">
                            <dgm:varLst>
                              <dgm:bulletEnabled val="1"/>
                            </dgm:varLst>
                            <dgm:alg type="tx"/>
                            <dgm:shape xmlns:r="http://schemas.openxmlformats.org/officeDocument/2006/relationships" type="roundRect" r:blip="" rot="4">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03_2" styleLbl="node1">
                            <dgm:varLst>
                              <dgm:bulletEnabled val="1"/>
                            </dgm:varLst>
                            <dgm:alg type="tx"/>
                            <dgm:shape xmlns:r="http://schemas.openxmlformats.org/officeDocument/2006/relationships" type="roundRect" r:blip="" rot="4">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03_3" styleLbl="node1">
                            <dgm:varLst>
                              <dgm:bulletEnabled val="1"/>
                            </dgm:varLst>
                            <dgm:alg type="tx"/>
                            <dgm:shape xmlns:r="http://schemas.openxmlformats.org/officeDocument/2006/relationships" type="roundRect" r:blip="" rot="4">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3">
                          <dgm:choose name="Name14">
                            <dgm:if name="Name15" axis="ch ch" ptType="node node" st="2 1" cnt="1 0" func="cnt" op="gte" val="4">
                              <dgm:layoutNode name="balance_04" styleLbl="alignAccFollowNode1">
                                <dgm:varLst>
                                  <dgm:bulletEnabled val="1"/>
                                </dgm:varLst>
                                <dgm:alg type="sp"/>
                                <dgm:shape xmlns:r="http://schemas.openxmlformats.org/officeDocument/2006/relationships" type="rect" r:blip="" rot="4">
                                  <dgm:adjLst/>
                                </dgm:shape>
                                <dgm:presOf/>
                                <dgm:constrLst/>
                                <dgm:ruleLst/>
                              </dgm:layoutNode>
                              <dgm:layoutNode name="right_04_1" styleLbl="node1">
                                <dgm:varLst>
                                  <dgm:bulletEnabled val="1"/>
                                </dgm:varLst>
                                <dgm:alg type="tx"/>
                                <dgm:shape xmlns:r="http://schemas.openxmlformats.org/officeDocument/2006/relationships" type="roundRect" r:blip="" rot="4">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04_2" styleLbl="node1">
                                <dgm:varLst>
                                  <dgm:bulletEnabled val="1"/>
                                </dgm:varLst>
                                <dgm:alg type="tx"/>
                                <dgm:shape xmlns:r="http://schemas.openxmlformats.org/officeDocument/2006/relationships" type="roundRect" r:blip="" rot="4">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04_3" styleLbl="node1">
                                <dgm:varLst>
                                  <dgm:bulletEnabled val="1"/>
                                </dgm:varLst>
                                <dgm:alg type="tx"/>
                                <dgm:shape xmlns:r="http://schemas.openxmlformats.org/officeDocument/2006/relationships" type="roundRect" r:blip="" rot="4">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04_4" styleLbl="node1">
                                <dgm:varLst>
                                  <dgm:bulletEnabled val="1"/>
                                </dgm:varLst>
                                <dgm:alg type="tx"/>
                                <dgm:shape xmlns:r="http://schemas.openxmlformats.org/officeDocument/2006/relationships" type="roundRect" r:blip="" rot="4">
                                  <dgm:adjLst/>
                                </dgm:shape>
                                <dgm:presOf axis="ch ch desOrSelf" ptType="node node node" st="2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6"/>
                          </dgm:choose>
                        </dgm:else>
                      </dgm:choose>
                    </dgm:else>
                  </dgm:choose>
                </dgm:else>
              </dgm:choose>
            </dgm:else>
          </dgm:choose>
        </dgm:if>
        <dgm:else name="Name17">
          <dgm:choose name="Name18">
            <dgm:if name="Name19" axis="ch ch" ptType="node node" st="1 1" cnt="1 0" func="cnt" op="equ" val="1">
              <dgm:choose name="Name20">
                <dgm:if name="Name21" axis="ch ch" ptType="node node" st="2 1" cnt="1 0" func="cnt" op="equ" val="0">
                  <dgm:layoutNode name="balance_10" styleLbl="alignAccFollowNode1">
                    <dgm:varLst>
                      <dgm:bulletEnabled val="1"/>
                    </dgm:varLst>
                    <dgm:alg type="sp"/>
                    <dgm:shape xmlns:r="http://schemas.openxmlformats.org/officeDocument/2006/relationships" type="rect" r:blip="" rot="-4">
                      <dgm:adjLst/>
                    </dgm:shape>
                    <dgm:presOf/>
                    <dgm:constrLst/>
                    <dgm:ruleLst/>
                  </dgm:layoutNode>
                  <dgm:layoutNode name="left_10_1" styleLbl="node1">
                    <dgm:varLst>
                      <dgm:bulletEnabled val="1"/>
                    </dgm:varLst>
                    <dgm:alg type="tx"/>
                    <dgm:shape xmlns:r="http://schemas.openxmlformats.org/officeDocument/2006/relationships" type="roundRect" r:blip="" rot="-4">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22">
                  <dgm:choose name="Name23">
                    <dgm:if name="Name24" axis="ch ch" ptType="node node" st="2 1" cnt="1 0" func="cnt" op="equ" val="1">
                      <dgm:layoutNode name="balance_11" styleLbl="alignAccFollowNode1">
                        <dgm:varLst>
                          <dgm:bulletEnabled val="1"/>
                        </dgm:varLst>
                        <dgm:alg type="sp"/>
                        <dgm:shape xmlns:r="http://schemas.openxmlformats.org/officeDocument/2006/relationships" type="rect" r:blip="">
                          <dgm:adjLst/>
                        </dgm:shape>
                        <dgm:presOf/>
                        <dgm:constrLst/>
                        <dgm:ruleLst/>
                      </dgm:layoutNode>
                      <dgm:layoutNode name="left_11_1" styleLbl="node1">
                        <dgm:varLst>
                          <dgm:bulletEnabled val="1"/>
                        </dgm:varLst>
                        <dgm:alg type="tx"/>
                        <dgm:shape xmlns:r="http://schemas.openxmlformats.org/officeDocument/2006/relationships"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11_1" styleLbl="node1">
                        <dgm:varLst>
                          <dgm:bulletEnabled val="1"/>
                        </dgm:varLst>
                        <dgm:alg type="tx"/>
                        <dgm:shape xmlns:r="http://schemas.openxmlformats.org/officeDocument/2006/relationships"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25">
                      <dgm:choose name="Name26">
                        <dgm:if name="Name27" axis="ch ch" ptType="node node" st="2 1" cnt="1 0" func="cnt" op="equ" val="2">
                          <dgm:layoutNode name="balance_12" styleLbl="alignAccFollowNode1">
                            <dgm:varLst>
                              <dgm:bulletEnabled val="1"/>
                            </dgm:varLst>
                            <dgm:alg type="sp"/>
                            <dgm:shape xmlns:r="http://schemas.openxmlformats.org/officeDocument/2006/relationships" type="rect" r:blip="" rot="4">
                              <dgm:adjLst/>
                            </dgm:shape>
                            <dgm:presOf/>
                            <dgm:constrLst/>
                            <dgm:ruleLst/>
                          </dgm:layoutNode>
                          <dgm:layoutNode name="right_12_1" styleLbl="node1">
                            <dgm:varLst>
                              <dgm:bulletEnabled val="1"/>
                            </dgm:varLst>
                            <dgm:alg type="tx"/>
                            <dgm:shape xmlns:r="http://schemas.openxmlformats.org/officeDocument/2006/relationships" type="roundRect" r:blip="" rot="4">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12_2" styleLbl="node1">
                            <dgm:varLst>
                              <dgm:bulletEnabled val="1"/>
                            </dgm:varLst>
                            <dgm:alg type="tx"/>
                            <dgm:shape xmlns:r="http://schemas.openxmlformats.org/officeDocument/2006/relationships" type="roundRect" r:blip="" rot="4">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12_1" styleLbl="node1">
                            <dgm:varLst>
                              <dgm:bulletEnabled val="1"/>
                            </dgm:varLst>
                            <dgm:alg type="tx"/>
                            <dgm:shape xmlns:r="http://schemas.openxmlformats.org/officeDocument/2006/relationships" type="roundRect" r:blip="" rot="4">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28">
                          <dgm:choose name="Name29">
                            <dgm:if name="Name30" axis="ch ch" ptType="node node" st="2 1" cnt="1 0" func="cnt" op="equ" val="3">
                              <dgm:layoutNode name="balance_13" styleLbl="alignAccFollowNode1">
                                <dgm:varLst>
                                  <dgm:bulletEnabled val="1"/>
                                </dgm:varLst>
                                <dgm:alg type="sp"/>
                                <dgm:shape xmlns:r="http://schemas.openxmlformats.org/officeDocument/2006/relationships" type="rect" r:blip="" rot="4">
                                  <dgm:adjLst/>
                                </dgm:shape>
                                <dgm:presOf/>
                                <dgm:constrLst/>
                                <dgm:ruleLst/>
                              </dgm:layoutNode>
                              <dgm:layoutNode name="right_13_1" styleLbl="node1">
                                <dgm:varLst>
                                  <dgm:bulletEnabled val="1"/>
                                </dgm:varLst>
                                <dgm:alg type="tx"/>
                                <dgm:shape xmlns:r="http://schemas.openxmlformats.org/officeDocument/2006/relationships" type="roundRect" r:blip="" rot="4">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13_2" styleLbl="node1">
                                <dgm:varLst>
                                  <dgm:bulletEnabled val="1"/>
                                </dgm:varLst>
                                <dgm:alg type="tx"/>
                                <dgm:shape xmlns:r="http://schemas.openxmlformats.org/officeDocument/2006/relationships" type="roundRect" r:blip="" rot="4">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13_3" styleLbl="node1">
                                <dgm:varLst>
                                  <dgm:bulletEnabled val="1"/>
                                </dgm:varLst>
                                <dgm:alg type="tx"/>
                                <dgm:shape xmlns:r="http://schemas.openxmlformats.org/officeDocument/2006/relationships" type="roundRect" r:blip="" rot="4">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13_1" styleLbl="node1">
                                <dgm:varLst>
                                  <dgm:bulletEnabled val="1"/>
                                </dgm:varLst>
                                <dgm:alg type="tx"/>
                                <dgm:shape xmlns:r="http://schemas.openxmlformats.org/officeDocument/2006/relationships" type="roundRect" r:blip="" rot="4">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31">
                              <dgm:choose name="Name32">
                                <dgm:if name="Name33" axis="ch ch" ptType="node node" st="2 1" cnt="1 0" func="cnt" op="gte" val="4">
                                  <dgm:layoutNode name="balance_14" styleLbl="alignAccFollowNode1">
                                    <dgm:varLst>
                                      <dgm:bulletEnabled val="1"/>
                                    </dgm:varLst>
                                    <dgm:alg type="sp"/>
                                    <dgm:shape xmlns:r="http://schemas.openxmlformats.org/officeDocument/2006/relationships" type="rect" r:blip="" rot="4">
                                      <dgm:adjLst/>
                                    </dgm:shape>
                                    <dgm:presOf/>
                                    <dgm:constrLst/>
                                    <dgm:ruleLst/>
                                  </dgm:layoutNode>
                                  <dgm:layoutNode name="right_14_1" styleLbl="node1">
                                    <dgm:varLst>
                                      <dgm:bulletEnabled val="1"/>
                                    </dgm:varLst>
                                    <dgm:alg type="tx"/>
                                    <dgm:shape xmlns:r="http://schemas.openxmlformats.org/officeDocument/2006/relationships" type="roundRect" r:blip="" rot="4">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14_2" styleLbl="node1">
                                    <dgm:varLst>
                                      <dgm:bulletEnabled val="1"/>
                                    </dgm:varLst>
                                    <dgm:alg type="tx"/>
                                    <dgm:shape xmlns:r="http://schemas.openxmlformats.org/officeDocument/2006/relationships" type="roundRect" r:blip="" rot="4">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14_3" styleLbl="node1">
                                    <dgm:varLst>
                                      <dgm:bulletEnabled val="1"/>
                                    </dgm:varLst>
                                    <dgm:alg type="tx"/>
                                    <dgm:shape xmlns:r="http://schemas.openxmlformats.org/officeDocument/2006/relationships" type="roundRect" r:blip="" rot="4">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14_4" styleLbl="node1">
                                    <dgm:varLst>
                                      <dgm:bulletEnabled val="1"/>
                                    </dgm:varLst>
                                    <dgm:alg type="tx"/>
                                    <dgm:shape xmlns:r="http://schemas.openxmlformats.org/officeDocument/2006/relationships" type="roundRect" r:blip="" rot="4">
                                      <dgm:adjLst/>
                                    </dgm:shape>
                                    <dgm:presOf axis="ch ch desOrSelf" ptType="node node node" st="2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14_1" styleLbl="node1">
                                    <dgm:varLst>
                                      <dgm:bulletEnabled val="1"/>
                                    </dgm:varLst>
                                    <dgm:alg type="tx"/>
                                    <dgm:shape xmlns:r="http://schemas.openxmlformats.org/officeDocument/2006/relationships" type="roundRect" r:blip="" rot="4">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34"/>
                              </dgm:choose>
                            </dgm:else>
                          </dgm:choose>
                        </dgm:else>
                      </dgm:choose>
                    </dgm:else>
                  </dgm:choose>
                </dgm:else>
              </dgm:choose>
            </dgm:if>
            <dgm:else name="Name35">
              <dgm:choose name="Name36">
                <dgm:if name="Name37" axis="ch ch" ptType="node node" st="1 1" cnt="1 0" func="cnt" op="equ" val="2">
                  <dgm:choose name="Name38">
                    <dgm:if name="Name39" axis="ch ch" ptType="node node" st="2 1" cnt="1 0" func="cnt" op="equ" val="0">
                      <dgm:layoutNode name="balance_20" styleLbl="alignAccFollowNode1">
                        <dgm:varLst>
                          <dgm:bulletEnabled val="1"/>
                        </dgm:varLst>
                        <dgm:alg type="sp"/>
                        <dgm:shape xmlns:r="http://schemas.openxmlformats.org/officeDocument/2006/relationships" type="rect" r:blip="" rot="-4">
                          <dgm:adjLst/>
                        </dgm:shape>
                        <dgm:presOf/>
                        <dgm:constrLst/>
                        <dgm:ruleLst/>
                      </dgm:layoutNode>
                      <dgm:layoutNode name="left_20_1" styleLbl="node1">
                        <dgm:varLst>
                          <dgm:bulletEnabled val="1"/>
                        </dgm:varLst>
                        <dgm:alg type="tx"/>
                        <dgm:shape xmlns:r="http://schemas.openxmlformats.org/officeDocument/2006/relationships" type="roundRect" r:blip="" rot="-4">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0_2" styleLbl="node1">
                        <dgm:varLst>
                          <dgm:bulletEnabled val="1"/>
                        </dgm:varLst>
                        <dgm:alg type="tx"/>
                        <dgm:shape xmlns:r="http://schemas.openxmlformats.org/officeDocument/2006/relationships" type="roundRect" r:blip="" rot="-4">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0">
                      <dgm:choose name="Name41">
                        <dgm:if name="Name42" axis="ch ch" ptType="node node" st="2 1" cnt="1 0" func="cnt" op="equ" val="1">
                          <dgm:layoutNode name="balance_21" styleLbl="alignAccFollowNode1">
                            <dgm:varLst>
                              <dgm:bulletEnabled val="1"/>
                            </dgm:varLst>
                            <dgm:alg type="sp"/>
                            <dgm:shape xmlns:r="http://schemas.openxmlformats.org/officeDocument/2006/relationships" type="rect" r:blip="" rot="-4">
                              <dgm:adjLst/>
                            </dgm:shape>
                            <dgm:presOf/>
                            <dgm:constrLst/>
                            <dgm:ruleLst/>
                          </dgm:layoutNode>
                          <dgm:layoutNode name="left_21_1" styleLbl="node1">
                            <dgm:varLst>
                              <dgm:bulletEnabled val="1"/>
                            </dgm:varLst>
                            <dgm:alg type="tx"/>
                            <dgm:shape xmlns:r="http://schemas.openxmlformats.org/officeDocument/2006/relationships" type="roundRect" r:blip="" rot="-4">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1_2" styleLbl="node1">
                            <dgm:varLst>
                              <dgm:bulletEnabled val="1"/>
                            </dgm:varLst>
                            <dgm:alg type="tx"/>
                            <dgm:shape xmlns:r="http://schemas.openxmlformats.org/officeDocument/2006/relationships" type="roundRect" r:blip="" rot="-4">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21_1" styleLbl="node1">
                            <dgm:varLst>
                              <dgm:bulletEnabled val="1"/>
                            </dgm:varLst>
                            <dgm:alg type="tx"/>
                            <dgm:shape xmlns:r="http://schemas.openxmlformats.org/officeDocument/2006/relationships" type="roundRect" r:blip="" rot="-4">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3">
                          <dgm:choose name="Name44">
                            <dgm:if name="Name45" axis="ch ch" ptType="node node" st="2 1" cnt="1 0" func="cnt" op="equ" val="2">
                              <dgm:layoutNode name="balance_22" styleLbl="alignAccFollowNode1">
                                <dgm:varLst>
                                  <dgm:bulletEnabled val="1"/>
                                </dgm:varLst>
                                <dgm:alg type="sp"/>
                                <dgm:shape xmlns:r="http://schemas.openxmlformats.org/officeDocument/2006/relationships" type="rect" r:blip="">
                                  <dgm:adjLst/>
                                </dgm:shape>
                                <dgm:presOf/>
                                <dgm:constrLst/>
                                <dgm:ruleLst/>
                              </dgm:layoutNode>
                              <dgm:layoutNode name="right_22_1" styleLbl="node1">
                                <dgm:varLst>
                                  <dgm:bulletEnabled val="1"/>
                                </dgm:varLst>
                                <dgm:alg type="tx"/>
                                <dgm:shape xmlns:r="http://schemas.openxmlformats.org/officeDocument/2006/relationships"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22_2" styleLbl="node1">
                                <dgm:varLst>
                                  <dgm:bulletEnabled val="1"/>
                                </dgm:varLst>
                                <dgm:alg type="tx"/>
                                <dgm:shape xmlns:r="http://schemas.openxmlformats.org/officeDocument/2006/relationships"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2_1" styleLbl="node1">
                                <dgm:varLst>
                                  <dgm:bulletEnabled val="1"/>
                                </dgm:varLst>
                                <dgm:alg type="tx"/>
                                <dgm:shape xmlns:r="http://schemas.openxmlformats.org/officeDocument/2006/relationships"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2_2" styleLbl="node1">
                                <dgm:varLst>
                                  <dgm:bulletEnabled val="1"/>
                                </dgm:varLst>
                                <dgm:alg type="tx"/>
                                <dgm:shape xmlns:r="http://schemas.openxmlformats.org/officeDocument/2006/relationships"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6">
                              <dgm:choose name="Name47">
                                <dgm:if name="Name48" axis="ch ch" ptType="node node" st="2 1" cnt="1 0" func="cnt" op="equ" val="3">
                                  <dgm:layoutNode name="balance_23" styleLbl="alignAccFollowNode1">
                                    <dgm:varLst>
                                      <dgm:bulletEnabled val="1"/>
                                    </dgm:varLst>
                                    <dgm:alg type="sp"/>
                                    <dgm:shape xmlns:r="http://schemas.openxmlformats.org/officeDocument/2006/relationships" type="rect" r:blip="" rot="4">
                                      <dgm:adjLst/>
                                    </dgm:shape>
                                    <dgm:presOf/>
                                    <dgm:constrLst/>
                                    <dgm:ruleLst/>
                                  </dgm:layoutNode>
                                  <dgm:layoutNode name="right_23_1" styleLbl="node1">
                                    <dgm:varLst>
                                      <dgm:bulletEnabled val="1"/>
                                    </dgm:varLst>
                                    <dgm:alg type="tx"/>
                                    <dgm:shape xmlns:r="http://schemas.openxmlformats.org/officeDocument/2006/relationships" type="roundRect" r:blip="" rot="4">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23_2" styleLbl="node1">
                                    <dgm:varLst>
                                      <dgm:bulletEnabled val="1"/>
                                    </dgm:varLst>
                                    <dgm:alg type="tx"/>
                                    <dgm:shape xmlns:r="http://schemas.openxmlformats.org/officeDocument/2006/relationships" type="roundRect" r:blip="" rot="4">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23_3" styleLbl="node1">
                                    <dgm:varLst>
                                      <dgm:bulletEnabled val="1"/>
                                    </dgm:varLst>
                                    <dgm:alg type="tx"/>
                                    <dgm:shape xmlns:r="http://schemas.openxmlformats.org/officeDocument/2006/relationships" type="roundRect" r:blip="" rot="4">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3_1" styleLbl="node1">
                                    <dgm:varLst>
                                      <dgm:bulletEnabled val="1"/>
                                    </dgm:varLst>
                                    <dgm:alg type="tx"/>
                                    <dgm:shape xmlns:r="http://schemas.openxmlformats.org/officeDocument/2006/relationships" type="roundRect" r:blip="" rot="4">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3_2" styleLbl="node1">
                                    <dgm:varLst>
                                      <dgm:bulletEnabled val="1"/>
                                    </dgm:varLst>
                                    <dgm:alg type="tx"/>
                                    <dgm:shape xmlns:r="http://schemas.openxmlformats.org/officeDocument/2006/relationships" type="roundRect" r:blip="" rot="4">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9">
                                  <dgm:choose name="Name50">
                                    <dgm:if name="Name51" axis="ch ch" ptType="node node" st="2 1" cnt="1 0" func="cnt" op="gte" val="4">
                                      <dgm:layoutNode name="balance_24" styleLbl="alignAccFollowNode1">
                                        <dgm:varLst>
                                          <dgm:bulletEnabled val="1"/>
                                        </dgm:varLst>
                                        <dgm:alg type="sp"/>
                                        <dgm:shape xmlns:r="http://schemas.openxmlformats.org/officeDocument/2006/relationships" type="rect" r:blip="" rot="4">
                                          <dgm:adjLst/>
                                        </dgm:shape>
                                        <dgm:presOf/>
                                        <dgm:constrLst/>
                                        <dgm:ruleLst/>
                                      </dgm:layoutNode>
                                      <dgm:layoutNode name="right_24_1" styleLbl="node1">
                                        <dgm:varLst>
                                          <dgm:bulletEnabled val="1"/>
                                        </dgm:varLst>
                                        <dgm:alg type="tx"/>
                                        <dgm:shape xmlns:r="http://schemas.openxmlformats.org/officeDocument/2006/relationships" type="roundRect" r:blip="" rot="4">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24_2" styleLbl="node1">
                                        <dgm:varLst>
                                          <dgm:bulletEnabled val="1"/>
                                        </dgm:varLst>
                                        <dgm:alg type="tx"/>
                                        <dgm:shape xmlns:r="http://schemas.openxmlformats.org/officeDocument/2006/relationships" type="roundRect" r:blip="" rot="4">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24_3" styleLbl="node1">
                                        <dgm:varLst>
                                          <dgm:bulletEnabled val="1"/>
                                        </dgm:varLst>
                                        <dgm:alg type="tx"/>
                                        <dgm:shape xmlns:r="http://schemas.openxmlformats.org/officeDocument/2006/relationships" type="roundRect" r:blip="" rot="4">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24_4" styleLbl="node1">
                                        <dgm:varLst>
                                          <dgm:bulletEnabled val="1"/>
                                        </dgm:varLst>
                                        <dgm:alg type="tx"/>
                                        <dgm:shape xmlns:r="http://schemas.openxmlformats.org/officeDocument/2006/relationships" type="roundRect" r:blip="" rot="4">
                                          <dgm:adjLst/>
                                        </dgm:shape>
                                        <dgm:presOf axis="ch ch desOrSelf" ptType="node node node" st="2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4_1" styleLbl="node1">
                                        <dgm:varLst>
                                          <dgm:bulletEnabled val="1"/>
                                        </dgm:varLst>
                                        <dgm:alg type="tx"/>
                                        <dgm:shape xmlns:r="http://schemas.openxmlformats.org/officeDocument/2006/relationships" type="roundRect" r:blip="" rot="4">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4_2" styleLbl="node1">
                                        <dgm:varLst>
                                          <dgm:bulletEnabled val="1"/>
                                        </dgm:varLst>
                                        <dgm:alg type="tx"/>
                                        <dgm:shape xmlns:r="http://schemas.openxmlformats.org/officeDocument/2006/relationships" type="roundRect" r:blip="" rot="4">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2"/>
                                  </dgm:choose>
                                </dgm:else>
                              </dgm:choose>
                            </dgm:else>
                          </dgm:choose>
                        </dgm:else>
                      </dgm:choose>
                    </dgm:else>
                  </dgm:choose>
                </dgm:if>
                <dgm:else name="Name53">
                  <dgm:choose name="Name54">
                    <dgm:if name="Name55" axis="ch ch" ptType="node node" st="1 1" cnt="1 0" func="cnt" op="equ" val="3">
                      <dgm:choose name="Name56">
                        <dgm:if name="Name57" axis="ch ch" ptType="node node" st="2 1" cnt="1 0" func="cnt" op="equ" val="0">
                          <dgm:layoutNode name="balance_30" styleLbl="alignAccFollowNode1">
                            <dgm:varLst>
                              <dgm:bulletEnabled val="1"/>
                            </dgm:varLst>
                            <dgm:alg type="sp"/>
                            <dgm:shape xmlns:r="http://schemas.openxmlformats.org/officeDocument/2006/relationships" type="rect" r:blip="" rot="-4">
                              <dgm:adjLst/>
                            </dgm:shape>
                            <dgm:presOf/>
                            <dgm:constrLst/>
                            <dgm:ruleLst/>
                          </dgm:layoutNode>
                          <dgm:layoutNode name="left_30_1" styleLbl="node1">
                            <dgm:varLst>
                              <dgm:bulletEnabled val="1"/>
                            </dgm:varLst>
                            <dgm:alg type="tx"/>
                            <dgm:shape xmlns:r="http://schemas.openxmlformats.org/officeDocument/2006/relationships" type="roundRect" r:blip="" rot="-4">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0_2" styleLbl="node1">
                            <dgm:varLst>
                              <dgm:bulletEnabled val="1"/>
                            </dgm:varLst>
                            <dgm:alg type="tx"/>
                            <dgm:shape xmlns:r="http://schemas.openxmlformats.org/officeDocument/2006/relationships" type="roundRect" r:blip="" rot="-4">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0_3" styleLbl="node1">
                            <dgm:varLst>
                              <dgm:bulletEnabled val="1"/>
                            </dgm:varLst>
                            <dgm:alg type="tx"/>
                            <dgm:shape xmlns:r="http://schemas.openxmlformats.org/officeDocument/2006/relationships" type="roundRect" r:blip="" rot="-4">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8">
                          <dgm:choose name="Name59">
                            <dgm:if name="Name60" axis="ch ch" ptType="node node" st="2 1" cnt="1 0" func="cnt" op="equ" val="1">
                              <dgm:layoutNode name="balance_31" styleLbl="alignAccFollowNode1">
                                <dgm:varLst>
                                  <dgm:bulletEnabled val="1"/>
                                </dgm:varLst>
                                <dgm:alg type="sp"/>
                                <dgm:shape xmlns:r="http://schemas.openxmlformats.org/officeDocument/2006/relationships" type="rect" r:blip="" rot="-4">
                                  <dgm:adjLst/>
                                </dgm:shape>
                                <dgm:presOf/>
                                <dgm:constrLst/>
                                <dgm:ruleLst/>
                              </dgm:layoutNode>
                              <dgm:layoutNode name="left_31_1" styleLbl="node1">
                                <dgm:varLst>
                                  <dgm:bulletEnabled val="1"/>
                                </dgm:varLst>
                                <dgm:alg type="tx"/>
                                <dgm:shape xmlns:r="http://schemas.openxmlformats.org/officeDocument/2006/relationships" type="roundRect" r:blip="" rot="-4">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1_2" styleLbl="node1">
                                <dgm:varLst>
                                  <dgm:bulletEnabled val="1"/>
                                </dgm:varLst>
                                <dgm:alg type="tx"/>
                                <dgm:shape xmlns:r="http://schemas.openxmlformats.org/officeDocument/2006/relationships" type="roundRect" r:blip="" rot="-4">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1_3" styleLbl="node1">
                                <dgm:varLst>
                                  <dgm:bulletEnabled val="1"/>
                                </dgm:varLst>
                                <dgm:alg type="tx"/>
                                <dgm:shape xmlns:r="http://schemas.openxmlformats.org/officeDocument/2006/relationships" type="roundRect" r:blip="" rot="-4">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1_1" styleLbl="node1">
                                <dgm:varLst>
                                  <dgm:bulletEnabled val="1"/>
                                </dgm:varLst>
                                <dgm:alg type="tx"/>
                                <dgm:shape xmlns:r="http://schemas.openxmlformats.org/officeDocument/2006/relationships" type="roundRect" r:blip="" rot="-4">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1">
                              <dgm:choose name="Name62">
                                <dgm:if name="Name63" axis="ch ch" ptType="node node" st="2 1" cnt="1 0" func="cnt" op="equ" val="2">
                                  <dgm:layoutNode name="balance_32" styleLbl="alignAccFollowNode1">
                                    <dgm:varLst>
                                      <dgm:bulletEnabled val="1"/>
                                    </dgm:varLst>
                                    <dgm:alg type="sp"/>
                                    <dgm:shape xmlns:r="http://schemas.openxmlformats.org/officeDocument/2006/relationships" type="rect" r:blip="" rot="-4">
                                      <dgm:adjLst/>
                                    </dgm:shape>
                                    <dgm:presOf/>
                                    <dgm:constrLst/>
                                    <dgm:ruleLst/>
                                  </dgm:layoutNode>
                                  <dgm:layoutNode name="left_32_1" styleLbl="node1">
                                    <dgm:varLst>
                                      <dgm:bulletEnabled val="1"/>
                                    </dgm:varLst>
                                    <dgm:alg type="tx"/>
                                    <dgm:shape xmlns:r="http://schemas.openxmlformats.org/officeDocument/2006/relationships" type="roundRect" r:blip="" rot="-4">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2_2" styleLbl="node1">
                                    <dgm:varLst>
                                      <dgm:bulletEnabled val="1"/>
                                    </dgm:varLst>
                                    <dgm:alg type="tx"/>
                                    <dgm:shape xmlns:r="http://schemas.openxmlformats.org/officeDocument/2006/relationships" type="roundRect" r:blip="" rot="-4">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2_3" styleLbl="node1">
                                    <dgm:varLst>
                                      <dgm:bulletEnabled val="1"/>
                                    </dgm:varLst>
                                    <dgm:alg type="tx"/>
                                    <dgm:shape xmlns:r="http://schemas.openxmlformats.org/officeDocument/2006/relationships" type="roundRect" r:blip="" rot="-4">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2_1" styleLbl="node1">
                                    <dgm:varLst>
                                      <dgm:bulletEnabled val="1"/>
                                    </dgm:varLst>
                                    <dgm:alg type="tx"/>
                                    <dgm:shape xmlns:r="http://schemas.openxmlformats.org/officeDocument/2006/relationships" type="roundRect" r:blip="" rot="-4">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2_2" styleLbl="node1">
                                    <dgm:varLst>
                                      <dgm:bulletEnabled val="1"/>
                                    </dgm:varLst>
                                    <dgm:alg type="tx"/>
                                    <dgm:shape xmlns:r="http://schemas.openxmlformats.org/officeDocument/2006/relationships" type="roundRect" r:blip="" rot="-4">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4">
                                  <dgm:choose name="Name65">
                                    <dgm:if name="Name66" axis="ch ch" ptType="node node" st="2 1" cnt="1 0" func="cnt" op="equ" val="3">
                                      <dgm:layoutNode name="balance_33" styleLbl="alignAccFollowNode1">
                                        <dgm:varLst>
                                          <dgm:bulletEnabled val="1"/>
                                        </dgm:varLst>
                                        <dgm:alg type="sp"/>
                                        <dgm:shape xmlns:r="http://schemas.openxmlformats.org/officeDocument/2006/relationships" type="rect" r:blip="">
                                          <dgm:adjLst/>
                                        </dgm:shape>
                                        <dgm:presOf/>
                                        <dgm:constrLst/>
                                        <dgm:ruleLst/>
                                      </dgm:layoutNode>
                                      <dgm:layoutNode name="right_33_1" styleLbl="node1">
                                        <dgm:varLst>
                                          <dgm:bulletEnabled val="1"/>
                                        </dgm:varLst>
                                        <dgm:alg type="tx"/>
                                        <dgm:shape xmlns:r="http://schemas.openxmlformats.org/officeDocument/2006/relationships"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3_2" styleLbl="node1">
                                        <dgm:varLst>
                                          <dgm:bulletEnabled val="1"/>
                                        </dgm:varLst>
                                        <dgm:alg type="tx"/>
                                        <dgm:shape xmlns:r="http://schemas.openxmlformats.org/officeDocument/2006/relationships"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3_3" styleLbl="node1">
                                        <dgm:varLst>
                                          <dgm:bulletEnabled val="1"/>
                                        </dgm:varLst>
                                        <dgm:alg type="tx"/>
                                        <dgm:shape xmlns:r="http://schemas.openxmlformats.org/officeDocument/2006/relationships"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3_1" styleLbl="node1">
                                        <dgm:varLst>
                                          <dgm:bulletEnabled val="1"/>
                                        </dgm:varLst>
                                        <dgm:alg type="tx"/>
                                        <dgm:shape xmlns:r="http://schemas.openxmlformats.org/officeDocument/2006/relationships"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3_2" styleLbl="node1">
                                        <dgm:varLst>
                                          <dgm:bulletEnabled val="1"/>
                                        </dgm:varLst>
                                        <dgm:alg type="tx"/>
                                        <dgm:shape xmlns:r="http://schemas.openxmlformats.org/officeDocument/2006/relationships"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3_3" styleLbl="node1">
                                        <dgm:varLst>
                                          <dgm:bulletEnabled val="1"/>
                                        </dgm:varLst>
                                        <dgm:alg type="tx"/>
                                        <dgm:shape xmlns:r="http://schemas.openxmlformats.org/officeDocument/2006/relationships"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7">
                                      <dgm:choose name="Name68">
                                        <dgm:if name="Name69" axis="ch ch" ptType="node node" st="2 1" cnt="1 0" func="cnt" op="gte" val="4">
                                          <dgm:layoutNode name="balance_34" styleLbl="alignAccFollowNode1">
                                            <dgm:varLst>
                                              <dgm:bulletEnabled val="1"/>
                                            </dgm:varLst>
                                            <dgm:alg type="sp"/>
                                            <dgm:shape xmlns:r="http://schemas.openxmlformats.org/officeDocument/2006/relationships" type="rect" r:blip="" rot="4">
                                              <dgm:adjLst/>
                                            </dgm:shape>
                                            <dgm:presOf/>
                                            <dgm:constrLst/>
                                            <dgm:ruleLst/>
                                          </dgm:layoutNode>
                                          <dgm:layoutNode name="right_34_1" styleLbl="node1">
                                            <dgm:varLst>
                                              <dgm:bulletEnabled val="1"/>
                                            </dgm:varLst>
                                            <dgm:alg type="tx"/>
                                            <dgm:shape xmlns:r="http://schemas.openxmlformats.org/officeDocument/2006/relationships" type="roundRect" r:blip="" rot="4">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4_2" styleLbl="node1">
                                            <dgm:varLst>
                                              <dgm:bulletEnabled val="1"/>
                                            </dgm:varLst>
                                            <dgm:alg type="tx"/>
                                            <dgm:shape xmlns:r="http://schemas.openxmlformats.org/officeDocument/2006/relationships" type="roundRect" r:blip="" rot="4">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4_3" styleLbl="node1">
                                            <dgm:varLst>
                                              <dgm:bulletEnabled val="1"/>
                                            </dgm:varLst>
                                            <dgm:alg type="tx"/>
                                            <dgm:shape xmlns:r="http://schemas.openxmlformats.org/officeDocument/2006/relationships" type="roundRect" r:blip="" rot="4">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4_4" styleLbl="node1">
                                            <dgm:varLst>
                                              <dgm:bulletEnabled val="1"/>
                                            </dgm:varLst>
                                            <dgm:alg type="tx"/>
                                            <dgm:shape xmlns:r="http://schemas.openxmlformats.org/officeDocument/2006/relationships" type="roundRect" r:blip="" rot="4">
                                              <dgm:adjLst/>
                                            </dgm:shape>
                                            <dgm:presOf axis="ch ch desOrSelf" ptType="node node node" st="2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4_1" styleLbl="node1">
                                            <dgm:varLst>
                                              <dgm:bulletEnabled val="1"/>
                                            </dgm:varLst>
                                            <dgm:alg type="tx"/>
                                            <dgm:shape xmlns:r="http://schemas.openxmlformats.org/officeDocument/2006/relationships" type="roundRect" r:blip="" rot="4">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4_2" styleLbl="node1">
                                            <dgm:varLst>
                                              <dgm:bulletEnabled val="1"/>
                                            </dgm:varLst>
                                            <dgm:alg type="tx"/>
                                            <dgm:shape xmlns:r="http://schemas.openxmlformats.org/officeDocument/2006/relationships" type="roundRect" r:blip="" rot="4">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4_3" styleLbl="node1">
                                            <dgm:varLst>
                                              <dgm:bulletEnabled val="1"/>
                                            </dgm:varLst>
                                            <dgm:alg type="tx"/>
                                            <dgm:shape xmlns:r="http://schemas.openxmlformats.org/officeDocument/2006/relationships" type="roundRect" r:blip="" rot="4">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0"/>
                                      </dgm:choose>
                                    </dgm:else>
                                  </dgm:choose>
                                </dgm:else>
                              </dgm:choose>
                            </dgm:else>
                          </dgm:choose>
                        </dgm:else>
                      </dgm:choose>
                    </dgm:if>
                    <dgm:else name="Name71">
                      <dgm:choose name="Name72">
                        <dgm:if name="Name73" axis="ch ch" ptType="node node" st="1 1" cnt="1 0" func="cnt" op="gte" val="4">
                          <dgm:choose name="Name74">
                            <dgm:if name="Name75" axis="ch ch" ptType="node node" st="2 1" cnt="1 0" func="cnt" op="equ" val="0">
                              <dgm:layoutNode name="balance_40" styleLbl="alignAccFollowNode1">
                                <dgm:varLst>
                                  <dgm:bulletEnabled val="1"/>
                                </dgm:varLst>
                                <dgm:alg type="sp"/>
                                <dgm:shape xmlns:r="http://schemas.openxmlformats.org/officeDocument/2006/relationships" type="rect" r:blip="" rot="-4">
                                  <dgm:adjLst/>
                                </dgm:shape>
                                <dgm:presOf/>
                                <dgm:constrLst/>
                                <dgm:ruleLst/>
                              </dgm:layoutNode>
                              <dgm:layoutNode name="left_40_1" styleLbl="node1">
                                <dgm:varLst>
                                  <dgm:bulletEnabled val="1"/>
                                </dgm:varLst>
                                <dgm:alg type="tx"/>
                                <dgm:shape xmlns:r="http://schemas.openxmlformats.org/officeDocument/2006/relationships" type="roundRect" r:blip="" rot="-4">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0_2" styleLbl="node1">
                                <dgm:varLst>
                                  <dgm:bulletEnabled val="1"/>
                                </dgm:varLst>
                                <dgm:alg type="tx"/>
                                <dgm:shape xmlns:r="http://schemas.openxmlformats.org/officeDocument/2006/relationships" type="roundRect" r:blip="" rot="-4">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0_3" styleLbl="node1">
                                <dgm:varLst>
                                  <dgm:bulletEnabled val="1"/>
                                </dgm:varLst>
                                <dgm:alg type="tx"/>
                                <dgm:shape xmlns:r="http://schemas.openxmlformats.org/officeDocument/2006/relationships" type="roundRect" r:blip="" rot="-4">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0_4" styleLbl="node1">
                                <dgm:varLst>
                                  <dgm:bulletEnabled val="1"/>
                                </dgm:varLst>
                                <dgm:alg type="tx"/>
                                <dgm:shape xmlns:r="http://schemas.openxmlformats.org/officeDocument/2006/relationships" type="roundRect" r:blip="" rot="-4">
                                  <dgm:adjLst/>
                                </dgm:shape>
                                <dgm:presOf axis="ch ch desOrSelf" ptType="node node node" st="1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6">
                              <dgm:choose name="Name77">
                                <dgm:if name="Name78" axis="ch ch" ptType="node node" st="2 1" cnt="1 0" func="cnt" op="equ" val="1">
                                  <dgm:layoutNode name="balance_41" styleLbl="alignAccFollowNode1">
                                    <dgm:varLst>
                                      <dgm:bulletEnabled val="1"/>
                                    </dgm:varLst>
                                    <dgm:alg type="sp"/>
                                    <dgm:shape xmlns:r="http://schemas.openxmlformats.org/officeDocument/2006/relationships" type="rect" r:blip="" rot="-4">
                                      <dgm:adjLst/>
                                    </dgm:shape>
                                    <dgm:presOf/>
                                    <dgm:constrLst/>
                                    <dgm:ruleLst/>
                                  </dgm:layoutNode>
                                  <dgm:layoutNode name="left_41_1" styleLbl="node1">
                                    <dgm:varLst>
                                      <dgm:bulletEnabled val="1"/>
                                    </dgm:varLst>
                                    <dgm:alg type="tx"/>
                                    <dgm:shape xmlns:r="http://schemas.openxmlformats.org/officeDocument/2006/relationships" type="roundRect" r:blip="" rot="-4">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1_2" styleLbl="node1">
                                    <dgm:varLst>
                                      <dgm:bulletEnabled val="1"/>
                                    </dgm:varLst>
                                    <dgm:alg type="tx"/>
                                    <dgm:shape xmlns:r="http://schemas.openxmlformats.org/officeDocument/2006/relationships" type="roundRect" r:blip="" rot="-4">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1_3" styleLbl="node1">
                                    <dgm:varLst>
                                      <dgm:bulletEnabled val="1"/>
                                    </dgm:varLst>
                                    <dgm:alg type="tx"/>
                                    <dgm:shape xmlns:r="http://schemas.openxmlformats.org/officeDocument/2006/relationships" type="roundRect" r:blip="" rot="-4">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1_4" styleLbl="node1">
                                    <dgm:varLst>
                                      <dgm:bulletEnabled val="1"/>
                                    </dgm:varLst>
                                    <dgm:alg type="tx"/>
                                    <dgm:shape xmlns:r="http://schemas.openxmlformats.org/officeDocument/2006/relationships" type="roundRect" r:blip="" rot="-4">
                                      <dgm:adjLst/>
                                    </dgm:shape>
                                    <dgm:presOf axis="ch ch desOrSelf" ptType="node node node" st="1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1_1" styleLbl="node1">
                                    <dgm:varLst>
                                      <dgm:bulletEnabled val="1"/>
                                    </dgm:varLst>
                                    <dgm:alg type="tx"/>
                                    <dgm:shape xmlns:r="http://schemas.openxmlformats.org/officeDocument/2006/relationships" type="roundRect" r:blip="" rot="-4">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9">
                                  <dgm:choose name="Name80">
                                    <dgm:if name="Name81" axis="ch ch" ptType="node node" st="2 1" cnt="1 0" func="cnt" op="equ" val="2">
                                      <dgm:layoutNode name="balance_42" styleLbl="alignAccFollowNode1">
                                        <dgm:varLst>
                                          <dgm:bulletEnabled val="1"/>
                                        </dgm:varLst>
                                        <dgm:alg type="sp"/>
                                        <dgm:shape xmlns:r="http://schemas.openxmlformats.org/officeDocument/2006/relationships" type="rect" r:blip="" rot="-4">
                                          <dgm:adjLst/>
                                        </dgm:shape>
                                        <dgm:presOf/>
                                        <dgm:constrLst/>
                                        <dgm:ruleLst/>
                                      </dgm:layoutNode>
                                      <dgm:layoutNode name="left_42_1" styleLbl="node1">
                                        <dgm:varLst>
                                          <dgm:bulletEnabled val="1"/>
                                        </dgm:varLst>
                                        <dgm:alg type="tx"/>
                                        <dgm:shape xmlns:r="http://schemas.openxmlformats.org/officeDocument/2006/relationships" type="roundRect" r:blip="" rot="-4">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2_2" styleLbl="node1">
                                        <dgm:varLst>
                                          <dgm:bulletEnabled val="1"/>
                                        </dgm:varLst>
                                        <dgm:alg type="tx"/>
                                        <dgm:shape xmlns:r="http://schemas.openxmlformats.org/officeDocument/2006/relationships" type="roundRect" r:blip="" rot="-4">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2_3" styleLbl="node1">
                                        <dgm:varLst>
                                          <dgm:bulletEnabled val="1"/>
                                        </dgm:varLst>
                                        <dgm:alg type="tx"/>
                                        <dgm:shape xmlns:r="http://schemas.openxmlformats.org/officeDocument/2006/relationships" type="roundRect" r:blip="" rot="-4">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2_4" styleLbl="node1">
                                        <dgm:varLst>
                                          <dgm:bulletEnabled val="1"/>
                                        </dgm:varLst>
                                        <dgm:alg type="tx"/>
                                        <dgm:shape xmlns:r="http://schemas.openxmlformats.org/officeDocument/2006/relationships" type="roundRect" r:blip="" rot="-4">
                                          <dgm:adjLst/>
                                        </dgm:shape>
                                        <dgm:presOf axis="ch ch desOrSelf" ptType="node node node" st="1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2_1" styleLbl="node1">
                                        <dgm:varLst>
                                          <dgm:bulletEnabled val="1"/>
                                        </dgm:varLst>
                                        <dgm:alg type="tx"/>
                                        <dgm:shape xmlns:r="http://schemas.openxmlformats.org/officeDocument/2006/relationships" type="roundRect" r:blip="" rot="-4">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2_2" styleLbl="node1">
                                        <dgm:varLst>
                                          <dgm:bulletEnabled val="1"/>
                                        </dgm:varLst>
                                        <dgm:alg type="tx"/>
                                        <dgm:shape xmlns:r="http://schemas.openxmlformats.org/officeDocument/2006/relationships" type="roundRect" r:blip="" rot="-4">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2">
                                      <dgm:choose name="Name83">
                                        <dgm:if name="Name84" axis="ch ch" ptType="node node" st="2 1" cnt="1 0" func="cnt" op="equ" val="3">
                                          <dgm:layoutNode name="balance_43" styleLbl="alignAccFollowNode1">
                                            <dgm:varLst>
                                              <dgm:bulletEnabled val="1"/>
                                            </dgm:varLst>
                                            <dgm:alg type="sp"/>
                                            <dgm:shape xmlns:r="http://schemas.openxmlformats.org/officeDocument/2006/relationships" type="rect" r:blip="" rot="-4">
                                              <dgm:adjLst/>
                                            </dgm:shape>
                                            <dgm:presOf/>
                                            <dgm:constrLst/>
                                            <dgm:ruleLst/>
                                          </dgm:layoutNode>
                                          <dgm:layoutNode name="left_43_1" styleLbl="node1">
                                            <dgm:varLst>
                                              <dgm:bulletEnabled val="1"/>
                                            </dgm:varLst>
                                            <dgm:alg type="tx"/>
                                            <dgm:shape xmlns:r="http://schemas.openxmlformats.org/officeDocument/2006/relationships" type="roundRect" r:blip="" rot="-4">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3_2" styleLbl="node1">
                                            <dgm:varLst>
                                              <dgm:bulletEnabled val="1"/>
                                            </dgm:varLst>
                                            <dgm:alg type="tx"/>
                                            <dgm:shape xmlns:r="http://schemas.openxmlformats.org/officeDocument/2006/relationships" type="roundRect" r:blip="" rot="-4">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3_3" styleLbl="node1">
                                            <dgm:varLst>
                                              <dgm:bulletEnabled val="1"/>
                                            </dgm:varLst>
                                            <dgm:alg type="tx"/>
                                            <dgm:shape xmlns:r="http://schemas.openxmlformats.org/officeDocument/2006/relationships" type="roundRect" r:blip="" rot="-4">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3_4" styleLbl="node1">
                                            <dgm:varLst>
                                              <dgm:bulletEnabled val="1"/>
                                            </dgm:varLst>
                                            <dgm:alg type="tx"/>
                                            <dgm:shape xmlns:r="http://schemas.openxmlformats.org/officeDocument/2006/relationships" type="roundRect" r:blip="" rot="-4">
                                              <dgm:adjLst/>
                                            </dgm:shape>
                                            <dgm:presOf axis="ch ch desOrSelf" ptType="node node node" st="1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3_1" styleLbl="node1">
                                            <dgm:varLst>
                                              <dgm:bulletEnabled val="1"/>
                                            </dgm:varLst>
                                            <dgm:alg type="tx"/>
                                            <dgm:shape xmlns:r="http://schemas.openxmlformats.org/officeDocument/2006/relationships" type="roundRect" r:blip="" rot="-4">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3_2" styleLbl="node1">
                                            <dgm:varLst>
                                              <dgm:bulletEnabled val="1"/>
                                            </dgm:varLst>
                                            <dgm:alg type="tx"/>
                                            <dgm:shape xmlns:r="http://schemas.openxmlformats.org/officeDocument/2006/relationships" type="roundRect" r:blip="" rot="-4">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3_3" styleLbl="node1">
                                            <dgm:varLst>
                                              <dgm:bulletEnabled val="1"/>
                                            </dgm:varLst>
                                            <dgm:alg type="tx"/>
                                            <dgm:shape xmlns:r="http://schemas.openxmlformats.org/officeDocument/2006/relationships" type="roundRect" r:blip="" rot="-4">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5">
                                          <dgm:choose name="Name86">
                                            <dgm:if name="Name87" axis="ch ch" ptType="node node" st="2 1" cnt="1 0" func="cnt" op="gte" val="4">
                                              <dgm:layoutNode name="balance_44" styleLbl="alignAccFollowNode1">
                                                <dgm:varLst>
                                                  <dgm:bulletEnabled val="1"/>
                                                </dgm:varLst>
                                                <dgm:alg type="sp"/>
                                                <dgm:shape xmlns:r="http://schemas.openxmlformats.org/officeDocument/2006/relationships" type="rect" r:blip="">
                                                  <dgm:adjLst/>
                                                </dgm:shape>
                                                <dgm:presOf/>
                                                <dgm:constrLst/>
                                                <dgm:ruleLst/>
                                              </dgm:layoutNode>
                                              <dgm:layoutNode name="right_44_1" styleLbl="node1">
                                                <dgm:varLst>
                                                  <dgm:bulletEnabled val="1"/>
                                                </dgm:varLst>
                                                <dgm:alg type="tx"/>
                                                <dgm:shape xmlns:r="http://schemas.openxmlformats.org/officeDocument/2006/relationships"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4_2" styleLbl="node1">
                                                <dgm:varLst>
                                                  <dgm:bulletEnabled val="1"/>
                                                </dgm:varLst>
                                                <dgm:alg type="tx"/>
                                                <dgm:shape xmlns:r="http://schemas.openxmlformats.org/officeDocument/2006/relationships"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4_3" styleLbl="node1">
                                                <dgm:varLst>
                                                  <dgm:bulletEnabled val="1"/>
                                                </dgm:varLst>
                                                <dgm:alg type="tx"/>
                                                <dgm:shape xmlns:r="http://schemas.openxmlformats.org/officeDocument/2006/relationships"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4_4" styleLbl="node1">
                                                <dgm:varLst>
                                                  <dgm:bulletEnabled val="1"/>
                                                </dgm:varLst>
                                                <dgm:alg type="tx"/>
                                                <dgm:shape xmlns:r="http://schemas.openxmlformats.org/officeDocument/2006/relationships" type="roundRect" r:blip="">
                                                  <dgm:adjLst/>
                                                </dgm:shape>
                                                <dgm:presOf axis="ch ch desOrSelf" ptType="node node node" st="2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4_1" styleLbl="node1">
                                                <dgm:varLst>
                                                  <dgm:bulletEnabled val="1"/>
                                                </dgm:varLst>
                                                <dgm:alg type="tx"/>
                                                <dgm:shape xmlns:r="http://schemas.openxmlformats.org/officeDocument/2006/relationships"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4_2" styleLbl="node1">
                                                <dgm:varLst>
                                                  <dgm:bulletEnabled val="1"/>
                                                </dgm:varLst>
                                                <dgm:alg type="tx"/>
                                                <dgm:shape xmlns:r="http://schemas.openxmlformats.org/officeDocument/2006/relationships"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4_3" styleLbl="node1">
                                                <dgm:varLst>
                                                  <dgm:bulletEnabled val="1"/>
                                                </dgm:varLst>
                                                <dgm:alg type="tx"/>
                                                <dgm:shape xmlns:r="http://schemas.openxmlformats.org/officeDocument/2006/relationships"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4_4" styleLbl="node1">
                                                <dgm:varLst>
                                                  <dgm:bulletEnabled val="1"/>
                                                </dgm:varLst>
                                                <dgm:alg type="tx"/>
                                                <dgm:shape xmlns:r="http://schemas.openxmlformats.org/officeDocument/2006/relationships" type="roundRect" r:blip="">
                                                  <dgm:adjLst/>
                                                </dgm:shape>
                                                <dgm:presOf axis="ch ch desOrSelf" ptType="node node node" st="1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8"/>
                                          </dgm:choose>
                                        </dgm:else>
                                      </dgm:choose>
                                    </dgm:else>
                                  </dgm:choose>
                                </dgm:else>
                              </dgm:choose>
                            </dgm:else>
                          </dgm:choose>
                        </dgm:if>
                        <dgm:else name="Name89"/>
                      </dgm:choose>
                    </dgm:else>
                  </dgm:choose>
                </dgm:else>
              </dgm:choose>
            </dgm:else>
          </dgm:choose>
        </dgm:else>
      </dgm:choose>
    </dgm:layoutNode>
  </dgm:layoutNode>
</dgm:layoutDef>
</file>

<file path=ppt/diagrams/layout2.xml><?xml version="1.0" encoding="utf-8"?>
<dgm:layoutDef xmlns:dgm="http://schemas.openxmlformats.org/drawingml/2006/diagram" xmlns:a="http://schemas.openxmlformats.org/drawingml/2006/main" uniqueId="urn:microsoft.com/office/officeart/2005/8/layout/vList2#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rSet qsTypeId="urn:microsoft.com/office/officeart/2005/8/quickstyle/simple5"/>
        </dgm:pt>
        <dgm:pt modelId="1"/>
        <dgm:pt modelId="2"/>
      </dgm:ptLst>
      <dgm:cxnLst>
        <dgm:cxn modelId="3" srcId="0" destId="1" srcOrd="0" destOrd="0"/>
        <dgm:cxn modelId="4" srcId="0" destId="2" srcOrd="1" destOrd="0"/>
      </dgm:cxnLst>
      <dgm:bg/>
      <dgm:whole/>
    </dgm:dataModel>
  </dgm:styleData>
  <dgm:clrData>
    <dgm:dataModel>
      <dgm:ptLst>
        <dgm:pt modelId="0" type="doc">
          <dgm:prSet csTypeId="urn:microsoft.com/office/officeart/2005/8/colors/accent6_5"/>
        </dgm:pt>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lnSpAfChP" val="20"/>
              <dgm:param type="stBulletLvl" val="1"/>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2#2">
  <dgm:title val=""/>
  <dgm:desc val=""/>
  <dgm:catLst>
    <dgm:cat type="3D" pri="11200"/>
  </dgm:catLst>
  <dgm:scene3d>
    <a:camera prst="orthographicFront"/>
    <a:lightRig rig="threePt" dir="t"/>
  </dgm:scene3d>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revTx">
    <dgm:scene3d>
      <a:camera prst="orthographicFront"/>
      <a:lightRig rig="threePt" dir="t"/>
    </dgm:scene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Def>
</file>

<file path=ppt/diagrams/quickStyle2.xml><?xml version="1.0" encoding="utf-8"?>
<dgm:styleDef xmlns:dgm="http://schemas.openxmlformats.org/drawingml/2006/diagram" xmlns:a="http://schemas.openxmlformats.org/drawingml/2006/main" uniqueId="urn:microsoft.com/office/officeart/2005/8/quickstyle/3d4#2">
  <dgm:title val=""/>
  <dgm:desc val=""/>
  <dgm:catLst>
    <dgm:cat type="3D" pri="11400"/>
  </dgm:catLst>
  <dgm:scene3d>
    <a:camera prst="orthographicFront"/>
    <a:lightRig rig="threePt" dir="t"/>
  </dgm:scene3d>
  <dgm:styleLbl name="alignAcc1">
    <dgm:scene3d>
      <a:camera prst="orthographicFront"/>
      <a:lightRig rig="chilly" dir="t"/>
    </dgm:scene3d>
    <dgm:sp3d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ImgPlac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lignNode1">
    <dgm:scene3d>
      <a:camera prst="orthographicFront"/>
      <a:lightRig rig="chilly" dir="t"/>
    </dgm:scene3d>
    <dgm:sp3d prstMaterial="translucentPowder">
      <a:bevelT w="127000" h="25400" prst="softRound"/>
    </dgm:sp3d>
    <dgm:txPr/>
    <dgm:style>
      <a:lnRef idx="1">
        <a:scrgbClr r="0" g="0" b="0"/>
      </a:lnRef>
      <a:fillRef idx="1">
        <a:scrgbClr r="0" g="0" b="0"/>
      </a:fillRef>
      <a:effectRef idx="0">
        <a:scrgbClr r="0" g="0" b="0"/>
      </a:effectRef>
      <a:fontRef idx="minor">
        <a:schemeClr val="lt1"/>
      </a:fontRef>
    </dgm:style>
  </dgm:styleLbl>
  <dgm:styleLbl name="asst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ImgPlace1">
    <dgm:scene3d>
      <a:camera prst="orthographicFront"/>
      <a:lightRig rig="chilly" dir="t"/>
    </dgm:scene3d>
    <dgm:sp3d z="-257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bgSibTrans2D1">
    <dgm:scene3d>
      <a:camera prst="orthographicFront"/>
      <a:lightRig rig="chilly" dir="t"/>
    </dgm:scene3d>
    <dgm:sp3d z="-25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callout">
    <dgm:scene3d>
      <a:camera prst="orthographicFront"/>
      <a:lightRig rig="chilly" dir="t"/>
    </dgm:scene3d>
    <dgm:sp3d z="127000" prstMaterial="matte"/>
    <dgm:txPr/>
    <dgm:style>
      <a:lnRef idx="2">
        <a:scrgbClr r="0" g="0" b="0"/>
      </a:lnRef>
      <a:fillRef idx="1">
        <a:scrgbClr r="0" g="0" b="0"/>
      </a:fillRef>
      <a:effectRef idx="0">
        <a:scrgbClr r="0" g="0" b="0"/>
      </a:effectRef>
      <a:fontRef idx="minor"/>
    </dgm:style>
  </dgm:styleLbl>
  <dgm:styleLbl name="con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dkBgShp">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fgAcc0">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2">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3">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4">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ImgPlace1">
    <dgm:scene3d>
      <a:camera prst="orthographicFront"/>
      <a:lightRig rig="chilly" dir="t"/>
    </dgm:scene3d>
    <dgm:sp3d z="12700" extrusionH="12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f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fgSibTrans2D1">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l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parChTrans1D1">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2D1">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2">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3">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4">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txPr/>
    <dgm:style>
      <a:lnRef idx="0">
        <a:scrgbClr r="0" g="0" b="0"/>
      </a:lnRef>
      <a:fillRef idx="0">
        <a:scrgbClr r="0" g="0" b="0"/>
      </a:fillRef>
      <a:effectRef idx="0">
        <a:scrgbClr r="0" g="0" b="0"/>
      </a:effectRef>
      <a:fontRef idx="minor"/>
    </dgm:style>
  </dgm:styleLbl>
  <dgm:styleLbl name="sibTrans1D1">
    <dgm:scene3d>
      <a:camera prst="orthographicFront"/>
      <a:lightRig rig="chilly" dir="t"/>
    </dgm:scene3d>
    <dgm:sp3d z="-40000" prstMaterial="matte"/>
    <dgm:txPr/>
    <dgm:style>
      <a:lnRef idx="1">
        <a:scrgbClr r="0" g="0" b="0"/>
      </a:lnRef>
      <a:fillRef idx="0">
        <a:scrgbClr r="0" g="0" b="0"/>
      </a:fillRef>
      <a:effectRef idx="0">
        <a:scrgbClr r="0" g="0" b="0"/>
      </a:effectRef>
      <a:fontRef idx="minor"/>
    </dgm:style>
  </dgm:styleLbl>
  <dgm:styleLbl name="sibTrans2D1">
    <dgm:scene3d>
      <a:camera prst="orthographicFront"/>
      <a:lightRig rig="chilly" dir="t"/>
    </dgm:scene3d>
    <dgm:sp3d z="-70000" extrusionH="1700" prstMaterial="translucentPowder">
      <a:bevelT w="25400" h="6350" prst="softRound"/>
      <a:bevelB w="0" h="0" prst="convex"/>
    </dgm:sp3d>
    <dgm:txPr/>
    <dgm:style>
      <a:lnRef idx="0">
        <a:scrgbClr r="0" g="0" b="0"/>
      </a:lnRef>
      <a:fillRef idx="1">
        <a:scrgbClr r="0" g="0" b="0"/>
      </a:fillRef>
      <a:effectRef idx="0">
        <a:scrgbClr r="0" g="0" b="0"/>
      </a:effectRef>
      <a:fontRef idx="minor">
        <a:schemeClr val="lt1"/>
      </a:fontRef>
    </dgm:style>
  </dgm:styleLbl>
  <dgm:styleLbl name="solidAlignAcc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trAlignAcc1">
    <dgm:scene3d>
      <a:camera prst="orthographicFront"/>
      <a:lightRig rig="chilly" dir="t"/>
    </dgm:scene3d>
    <dgm:sp3d prstMaterial="dkEdge">
      <a:bevelT w="127000" h="25400"/>
    </dgm:sp3d>
    <dgm:txPr/>
    <dgm:style>
      <a:lnRef idx="1">
        <a:scrgbClr r="0" g="0" b="0"/>
      </a:lnRef>
      <a:fillRef idx="1">
        <a:scrgbClr r="0" g="0" b="0"/>
      </a:fillRef>
      <a:effectRef idx="0">
        <a:scrgbClr r="0" g="0" b="0"/>
      </a:effectRef>
      <a:fontRef idx="minor">
        <a:schemeClr val="lt1"/>
      </a:fontRef>
    </dgm:style>
  </dgm:styleLbl>
  <dgm:styleLbl name="trBgShp">
    <dgm:scene3d>
      <a:camera prst="orthographicFront"/>
      <a:lightRig rig="chilly" dir="t"/>
    </dgm:scene3d>
    <dgm:sp3d z="-152400" prstMaterial="matte"/>
    <dgm:txPr/>
    <dgm:style>
      <a:lnRef idx="0">
        <a:scrgbClr r="0" g="0" b="0"/>
      </a:lnRef>
      <a:fillRef idx="1">
        <a:scrgbClr r="0" g="0" b="0"/>
      </a:fillRef>
      <a:effectRef idx="0">
        <a:scrgbClr r="0" g="0" b="0"/>
      </a:effectRef>
      <a:fontRef idx="minor"/>
    </dgm:style>
  </dgm:styleLbl>
  <dgm:styleLbl name="ven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tx1"/>
      </a:fontRef>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2A48B96-639E-45A3-A0BA-2464DFDB1FAA}"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6837353-30EB-4A48-80EB-173D804AEFBD}"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0.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4.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5.xml"/></Relationships>
</file>

<file path=ppt/notesSlides/_rels/notesSlide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2.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r>
              <a:rPr lang="en-IE" altLang="zh-CN" sz="1200" u="none" kern="1200" dirty="0">
                <a:solidFill>
                  <a:schemeClr val="tx1"/>
                </a:solidFill>
                <a:effectLst/>
                <a:latin typeface="+mn-lt"/>
                <a:ea typeface="+mn-ea"/>
                <a:cs typeface="+mn-cs"/>
              </a:rPr>
              <a:t>2015:</a:t>
            </a:r>
            <a:r>
              <a:rPr lang="zh-CN" altLang="en-US" sz="1200" kern="1200" dirty="0">
                <a:solidFill>
                  <a:schemeClr val="tx1"/>
                </a:solidFill>
                <a:effectLst/>
                <a:latin typeface="+mn-lt"/>
                <a:ea typeface="+mn-ea"/>
                <a:cs typeface="+mn-cs"/>
              </a:rPr>
              <a:t>国务院关于印发深化</a:t>
            </a:r>
            <a:r>
              <a:rPr lang="zh-CN" altLang="en-US" sz="1200" i="0" kern="1200" dirty="0">
                <a:solidFill>
                  <a:schemeClr val="tx1"/>
                </a:solidFill>
                <a:effectLst/>
                <a:latin typeface="+mn-lt"/>
                <a:ea typeface="+mn-ea"/>
                <a:cs typeface="+mn-cs"/>
              </a:rPr>
              <a:t>标准化</a:t>
            </a:r>
            <a:r>
              <a:rPr lang="zh-CN" altLang="en-US" sz="1200" kern="1200" dirty="0">
                <a:solidFill>
                  <a:schemeClr val="tx1"/>
                </a:solidFill>
                <a:effectLst/>
                <a:latin typeface="+mn-lt"/>
                <a:ea typeface="+mn-ea"/>
                <a:cs typeface="+mn-cs"/>
              </a:rPr>
              <a:t>工作改革方案的通知</a:t>
            </a:r>
            <a:endParaRPr lang="zh-CN" alt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defRPr/>
            </a:pPr>
            <a:r>
              <a:rPr lang="zh-CN" altLang="en-US" sz="1200" kern="1200" dirty="0">
                <a:solidFill>
                  <a:schemeClr val="tx1"/>
                </a:solidFill>
                <a:effectLst/>
                <a:latin typeface="+mn-lt"/>
                <a:ea typeface="+mn-ea"/>
                <a:cs typeface="+mn-cs"/>
              </a:rPr>
              <a:t>国务院办公厅关于印发贯彻实施</a:t>
            </a:r>
            <a:r>
              <a:rPr lang="en-US" altLang="zh-CN" sz="1200" kern="1200" dirty="0">
                <a:solidFill>
                  <a:schemeClr val="tx1"/>
                </a:solidFill>
                <a:effectLst/>
                <a:latin typeface="+mn-lt"/>
                <a:ea typeface="+mn-ea"/>
                <a:cs typeface="+mn-cs"/>
              </a:rPr>
              <a:t>《</a:t>
            </a:r>
            <a:r>
              <a:rPr lang="zh-CN" altLang="en-US" sz="1200" kern="1200" dirty="0">
                <a:solidFill>
                  <a:schemeClr val="tx1"/>
                </a:solidFill>
                <a:effectLst/>
                <a:latin typeface="+mn-lt"/>
                <a:ea typeface="+mn-ea"/>
                <a:cs typeface="+mn-cs"/>
              </a:rPr>
              <a:t>深化标准化工作改革方案</a:t>
            </a:r>
            <a:r>
              <a:rPr lang="en-US" altLang="zh-CN" sz="1200" kern="1200" dirty="0">
                <a:solidFill>
                  <a:schemeClr val="tx1"/>
                </a:solidFill>
                <a:effectLst/>
                <a:latin typeface="+mn-lt"/>
                <a:ea typeface="+mn-ea"/>
                <a:cs typeface="+mn-cs"/>
              </a:rPr>
              <a:t>》</a:t>
            </a:r>
            <a:r>
              <a:rPr lang="zh-CN" altLang="en-US" sz="1200" kern="1200" dirty="0">
                <a:solidFill>
                  <a:schemeClr val="tx1"/>
                </a:solidFill>
                <a:effectLst/>
                <a:latin typeface="+mn-lt"/>
                <a:ea typeface="+mn-ea"/>
                <a:cs typeface="+mn-cs"/>
              </a:rPr>
              <a:t>行动计划（</a:t>
            </a:r>
            <a:r>
              <a:rPr lang="en-US" altLang="zh-CN" sz="1200" kern="1200" dirty="0">
                <a:solidFill>
                  <a:schemeClr val="tx1"/>
                </a:solidFill>
                <a:effectLst/>
                <a:latin typeface="+mn-lt"/>
                <a:ea typeface="+mn-ea"/>
                <a:cs typeface="+mn-cs"/>
              </a:rPr>
              <a:t>2015-2016</a:t>
            </a:r>
            <a:r>
              <a:rPr lang="zh-CN" altLang="en-US" sz="1200" kern="1200" dirty="0">
                <a:solidFill>
                  <a:schemeClr val="tx1"/>
                </a:solidFill>
                <a:effectLst/>
                <a:latin typeface="+mn-lt"/>
                <a:ea typeface="+mn-ea"/>
                <a:cs typeface="+mn-cs"/>
              </a:rPr>
              <a:t>年）的通知</a:t>
            </a:r>
            <a:endParaRPr lang="zh-CN" alt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defRPr/>
            </a:pPr>
            <a:r>
              <a:rPr lang="zh-CN" altLang="en-US" sz="1200" kern="1200" dirty="0">
                <a:solidFill>
                  <a:schemeClr val="tx1"/>
                </a:solidFill>
                <a:effectLst/>
                <a:latin typeface="+mn-lt"/>
                <a:ea typeface="+mn-ea"/>
                <a:cs typeface="+mn-cs"/>
              </a:rPr>
              <a:t>国家标准化体系建设发展规划</a:t>
            </a:r>
            <a:endParaRPr lang="en-IE" altLang="zh-CN" sz="1200" u="none"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defRPr/>
            </a:pPr>
            <a:r>
              <a:rPr lang="en-IE" altLang="zh-CN" sz="1200" u="none" kern="1200" dirty="0">
                <a:solidFill>
                  <a:schemeClr val="tx1"/>
                </a:solidFill>
                <a:effectLst/>
                <a:latin typeface="+mn-lt"/>
                <a:ea typeface="+mn-ea"/>
                <a:cs typeface="+mn-cs"/>
              </a:rPr>
              <a:t>2016</a:t>
            </a:r>
            <a:r>
              <a:rPr lang="en-IE" altLang="zh-CN" sz="1200" u="sng" kern="1200" dirty="0">
                <a:solidFill>
                  <a:schemeClr val="tx1"/>
                </a:solidFill>
                <a:effectLst/>
                <a:latin typeface="+mn-lt"/>
                <a:ea typeface="+mn-ea"/>
                <a:cs typeface="+mn-cs"/>
              </a:rPr>
              <a:t>:</a:t>
            </a:r>
            <a:r>
              <a:rPr lang="zh-CN" altLang="en-US" sz="1200" kern="1200" dirty="0">
                <a:solidFill>
                  <a:schemeClr val="tx1"/>
                </a:solidFill>
                <a:effectLst/>
                <a:latin typeface="+mn-lt"/>
                <a:ea typeface="+mn-ea"/>
                <a:cs typeface="+mn-cs"/>
              </a:rPr>
              <a:t>国务院办公厅关于印发强制性标准整合精简工作方案的通知</a:t>
            </a:r>
            <a:endParaRPr lang="en-US" altLang="zh-CN"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defRPr/>
            </a:pPr>
            <a:r>
              <a:rPr lang="zh-CN" altLang="en-US" sz="1200" kern="1200" dirty="0">
                <a:solidFill>
                  <a:schemeClr val="tx1"/>
                </a:solidFill>
                <a:effectLst/>
                <a:latin typeface="+mn-lt"/>
                <a:ea typeface="+mn-ea"/>
                <a:cs typeface="+mn-cs"/>
              </a:rPr>
              <a:t>国务院办公厅关于印发消费品标准和质量提升规划（</a:t>
            </a:r>
            <a:r>
              <a:rPr lang="en-US" altLang="zh-CN" sz="1200" kern="1200" dirty="0">
                <a:solidFill>
                  <a:schemeClr val="tx1"/>
                </a:solidFill>
                <a:effectLst/>
                <a:latin typeface="+mn-lt"/>
                <a:ea typeface="+mn-ea"/>
                <a:cs typeface="+mn-cs"/>
              </a:rPr>
              <a:t>2016—2020</a:t>
            </a:r>
            <a:r>
              <a:rPr lang="zh-CN" altLang="en-US" sz="1200" kern="1200" dirty="0">
                <a:solidFill>
                  <a:schemeClr val="tx1"/>
                </a:solidFill>
                <a:effectLst/>
                <a:latin typeface="+mn-lt"/>
                <a:ea typeface="+mn-ea"/>
                <a:cs typeface="+mn-cs"/>
              </a:rPr>
              <a:t>年）的通知</a:t>
            </a:r>
            <a:endParaRPr lang="zh-CN" alt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defRPr/>
            </a:pPr>
            <a:r>
              <a:rPr lang="zh-CN" altLang="en-US" sz="1200" kern="1200" dirty="0">
                <a:solidFill>
                  <a:schemeClr val="tx1"/>
                </a:solidFill>
                <a:effectLst/>
                <a:latin typeface="+mn-lt"/>
                <a:ea typeface="+mn-ea"/>
                <a:cs typeface="+mn-cs"/>
              </a:rPr>
              <a:t>国务院办公厅关于建立统一的绿色产品</a:t>
            </a:r>
            <a:r>
              <a:rPr lang="zh-CN" altLang="en-US" sz="1200" i="0" kern="1200" dirty="0">
                <a:solidFill>
                  <a:schemeClr val="tx1"/>
                </a:solidFill>
                <a:effectLst/>
                <a:latin typeface="+mn-lt"/>
                <a:ea typeface="+mn-ea"/>
                <a:cs typeface="+mn-cs"/>
              </a:rPr>
              <a:t>标准</a:t>
            </a:r>
            <a:r>
              <a:rPr lang="zh-CN" altLang="en-US" sz="1200" kern="1200" dirty="0">
                <a:solidFill>
                  <a:schemeClr val="tx1"/>
                </a:solidFill>
                <a:effectLst/>
                <a:latin typeface="+mn-lt"/>
                <a:ea typeface="+mn-ea"/>
                <a:cs typeface="+mn-cs"/>
              </a:rPr>
              <a:t>、认证、标识体系的意见</a:t>
            </a:r>
            <a:endParaRPr lang="zh-CN" alt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defRPr/>
            </a:pPr>
            <a:r>
              <a:rPr lang="en-IE" altLang="zh-CN" dirty="0">
                <a:latin typeface="+mn-lt"/>
              </a:rPr>
              <a:t>2017:</a:t>
            </a:r>
            <a:r>
              <a:rPr lang="zh-CN" altLang="en-US" sz="1200" kern="1200" dirty="0">
                <a:solidFill>
                  <a:schemeClr val="tx1"/>
                </a:solidFill>
                <a:effectLst/>
                <a:latin typeface="+mn-lt"/>
                <a:ea typeface="+mn-ea"/>
                <a:cs typeface="+mn-cs"/>
              </a:rPr>
              <a:t>国务院办公厅关于印发贯彻实施</a:t>
            </a:r>
            <a:r>
              <a:rPr lang="en-US" altLang="zh-CN" sz="1200" kern="1200" dirty="0">
                <a:solidFill>
                  <a:schemeClr val="tx1"/>
                </a:solidFill>
                <a:effectLst/>
                <a:latin typeface="+mn-lt"/>
                <a:ea typeface="+mn-ea"/>
                <a:cs typeface="+mn-cs"/>
              </a:rPr>
              <a:t>《</a:t>
            </a:r>
            <a:r>
              <a:rPr lang="zh-CN" altLang="en-US" sz="1200" kern="1200" dirty="0">
                <a:solidFill>
                  <a:schemeClr val="tx1"/>
                </a:solidFill>
                <a:effectLst/>
                <a:latin typeface="+mn-lt"/>
                <a:ea typeface="+mn-ea"/>
                <a:cs typeface="+mn-cs"/>
              </a:rPr>
              <a:t>深化标准化工作改革方案</a:t>
            </a:r>
            <a:r>
              <a:rPr lang="en-US" altLang="zh-CN" sz="1200" kern="1200" dirty="0">
                <a:solidFill>
                  <a:schemeClr val="tx1"/>
                </a:solidFill>
                <a:effectLst/>
                <a:latin typeface="+mn-lt"/>
                <a:ea typeface="+mn-ea"/>
                <a:cs typeface="+mn-cs"/>
              </a:rPr>
              <a:t>》</a:t>
            </a:r>
            <a:r>
              <a:rPr lang="zh-CN" altLang="en-US" sz="1200" kern="1200" dirty="0">
                <a:solidFill>
                  <a:schemeClr val="tx1"/>
                </a:solidFill>
                <a:effectLst/>
                <a:latin typeface="+mn-lt"/>
                <a:ea typeface="+mn-ea"/>
                <a:cs typeface="+mn-cs"/>
              </a:rPr>
              <a:t>重点任务分工（</a:t>
            </a:r>
            <a:r>
              <a:rPr lang="en-US" altLang="zh-CN" sz="1200" kern="1200" dirty="0">
                <a:solidFill>
                  <a:schemeClr val="tx1"/>
                </a:solidFill>
                <a:effectLst/>
                <a:latin typeface="+mn-lt"/>
                <a:ea typeface="+mn-ea"/>
                <a:cs typeface="+mn-cs"/>
              </a:rPr>
              <a:t>2017-2018</a:t>
            </a:r>
            <a:r>
              <a:rPr lang="zh-CN" altLang="en-US" sz="1200" kern="1200" dirty="0">
                <a:solidFill>
                  <a:schemeClr val="tx1"/>
                </a:solidFill>
                <a:effectLst/>
                <a:latin typeface="+mn-lt"/>
                <a:ea typeface="+mn-ea"/>
                <a:cs typeface="+mn-cs"/>
              </a:rPr>
              <a:t>年）的通知</a:t>
            </a:r>
            <a:endParaRPr lang="en-US" altLang="zh-CN"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defRPr/>
            </a:pPr>
            <a:r>
              <a:rPr lang="zh-CN" altLang="en-US" sz="1200" kern="1200" dirty="0">
                <a:solidFill>
                  <a:schemeClr val="tx1"/>
                </a:solidFill>
                <a:effectLst/>
                <a:latin typeface="+mn-lt"/>
                <a:ea typeface="+mn-ea"/>
                <a:cs typeface="+mn-cs"/>
              </a:rPr>
              <a:t>国家标准委 国家发改委 商务部出台</a:t>
            </a:r>
            <a:r>
              <a:rPr lang="en-US" altLang="zh-CN" sz="1200" kern="1200" dirty="0">
                <a:solidFill>
                  <a:schemeClr val="tx1"/>
                </a:solidFill>
                <a:effectLst/>
                <a:latin typeface="+mn-lt"/>
                <a:ea typeface="+mn-ea"/>
                <a:cs typeface="+mn-cs"/>
              </a:rPr>
              <a:t>《</a:t>
            </a:r>
            <a:r>
              <a:rPr lang="zh-CN" altLang="en-US" sz="1200" kern="1200" dirty="0">
                <a:solidFill>
                  <a:schemeClr val="tx1"/>
                </a:solidFill>
                <a:effectLst/>
                <a:latin typeface="+mn-lt"/>
                <a:ea typeface="+mn-ea"/>
                <a:cs typeface="+mn-cs"/>
              </a:rPr>
              <a:t>外商投资企业参与我国标准化工作的指导意见</a:t>
            </a:r>
            <a:r>
              <a:rPr lang="en-US" altLang="zh-CN" sz="1200" kern="1200" dirty="0">
                <a:solidFill>
                  <a:schemeClr val="tx1"/>
                </a:solidFill>
                <a:effectLst/>
                <a:latin typeface="+mn-lt"/>
                <a:ea typeface="+mn-ea"/>
                <a:cs typeface="+mn-cs"/>
              </a:rPr>
              <a:t>》</a:t>
            </a:r>
            <a:endParaRPr lang="en-IE" altLang="zh-CN" sz="1200" kern="1200" dirty="0">
              <a:solidFill>
                <a:schemeClr val="tx1"/>
              </a:solidFill>
              <a:effectLst/>
              <a:latin typeface="+mn-lt"/>
              <a:ea typeface="+mn-ea"/>
              <a:cs typeface="+mn-cs"/>
            </a:endParaRPr>
          </a:p>
          <a:p>
            <a:r>
              <a:rPr lang="en-IE" altLang="zh-CN" sz="1200" kern="1200" dirty="0">
                <a:solidFill>
                  <a:schemeClr val="tx1"/>
                </a:solidFill>
                <a:effectLst/>
                <a:latin typeface="+mn-lt"/>
                <a:ea typeface="+mn-ea"/>
                <a:cs typeface="+mn-cs"/>
              </a:rPr>
              <a:t>2018:</a:t>
            </a:r>
            <a:r>
              <a:rPr lang="zh-CN" altLang="en-US" sz="1200" kern="1200" dirty="0">
                <a:solidFill>
                  <a:schemeClr val="tx1"/>
                </a:solidFill>
                <a:effectLst/>
                <a:latin typeface="+mn-lt"/>
                <a:ea typeface="+mn-ea"/>
                <a:cs typeface="+mn-cs"/>
              </a:rPr>
              <a:t>关于实施企业标准“领跑者”制度的意见</a:t>
            </a:r>
            <a:endParaRPr lang="zh-CN" alt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defRPr/>
            </a:pPr>
            <a:r>
              <a:rPr lang="en-IE" altLang="zh-CN" dirty="0">
                <a:latin typeface="+mn-lt"/>
              </a:rPr>
              <a:t>2019:2019</a:t>
            </a:r>
            <a:r>
              <a:rPr lang="zh-CN" altLang="en-US" dirty="0">
                <a:latin typeface="+mn-lt"/>
              </a:rPr>
              <a:t>全国标准化工作要点</a:t>
            </a:r>
            <a:endParaRPr lang="en-US" altLang="zh-CN" dirty="0">
              <a:latin typeface="+mn-lt"/>
            </a:endParaRPr>
          </a:p>
          <a:p>
            <a:pPr marL="0" marR="0" lvl="0" indent="0" algn="l" defTabSz="914400" rtl="0" eaLnBrk="1" fontAlgn="auto" latinLnBrk="0" hangingPunct="1">
              <a:lnSpc>
                <a:spcPct val="100000"/>
              </a:lnSpc>
              <a:spcBef>
                <a:spcPts val="0"/>
              </a:spcBef>
              <a:spcAft>
                <a:spcPts val="0"/>
              </a:spcAft>
              <a:buClrTx/>
              <a:buSzTx/>
              <a:buFontTx/>
              <a:buNone/>
              <a:defRPr/>
            </a:pPr>
            <a:r>
              <a:rPr lang="zh-CN" altLang="en-US" sz="1200" kern="1200" dirty="0">
                <a:solidFill>
                  <a:schemeClr val="tx1"/>
                </a:solidFill>
                <a:effectLst/>
                <a:latin typeface="+mn-lt"/>
                <a:ea typeface="+mn-ea"/>
                <a:cs typeface="+mn-cs"/>
              </a:rPr>
              <a:t>国家标准化管理委员会秘书处关于加强国家标准及其外文版同步立项、同步制定、同步发布工作的通知</a:t>
            </a:r>
            <a:endParaRPr lang="en-US" altLang="zh-CN" dirty="0">
              <a:latin typeface="+mn-lt"/>
            </a:endParaRPr>
          </a:p>
          <a:p>
            <a:r>
              <a:rPr lang="en-US" altLang="zh-CN" dirty="0">
                <a:latin typeface="+mn-lt"/>
              </a:rPr>
              <a:t>2020:</a:t>
            </a:r>
            <a:r>
              <a:rPr lang="zh-CN" altLang="en-US" sz="1200" kern="1200" dirty="0">
                <a:solidFill>
                  <a:schemeClr val="tx1"/>
                </a:solidFill>
                <a:effectLst/>
                <a:latin typeface="+mn-lt"/>
                <a:ea typeface="+mn-ea"/>
                <a:cs typeface="+mn-cs"/>
              </a:rPr>
              <a:t>关于进一步加强行业标准管理的指导意见</a:t>
            </a:r>
            <a:endParaRPr lang="en-US" altLang="zh-CN"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defRPr/>
            </a:pPr>
            <a:r>
              <a:rPr lang="en-US" altLang="zh-CN" sz="1200" kern="1200" dirty="0">
                <a:solidFill>
                  <a:schemeClr val="tx1"/>
                </a:solidFill>
                <a:effectLst/>
                <a:latin typeface="+mn-lt"/>
                <a:ea typeface="+mn-ea"/>
                <a:cs typeface="+mn-cs"/>
              </a:rPr>
              <a:t>2021:</a:t>
            </a:r>
            <a:r>
              <a:rPr lang="zh-CN" altLang="en-US" sz="1200" kern="1200" dirty="0">
                <a:solidFill>
                  <a:schemeClr val="tx1"/>
                </a:solidFill>
                <a:effectLst/>
                <a:latin typeface="+mn-lt"/>
                <a:ea typeface="+mn-ea"/>
                <a:cs typeface="+mn-cs"/>
              </a:rPr>
              <a:t>国家标准化管理委员会关于印发</a:t>
            </a:r>
            <a:r>
              <a:rPr lang="en-US" altLang="zh-CN" sz="1200" kern="1200" dirty="0">
                <a:solidFill>
                  <a:schemeClr val="tx1"/>
                </a:solidFill>
                <a:effectLst/>
                <a:latin typeface="+mn-lt"/>
                <a:ea typeface="+mn-ea"/>
                <a:cs typeface="+mn-cs"/>
              </a:rPr>
              <a:t>《</a:t>
            </a:r>
            <a:r>
              <a:rPr lang="zh-CN" altLang="en-US" sz="1200" kern="1200" dirty="0">
                <a:solidFill>
                  <a:schemeClr val="tx1"/>
                </a:solidFill>
                <a:effectLst/>
                <a:latin typeface="+mn-lt"/>
                <a:ea typeface="+mn-ea"/>
                <a:cs typeface="+mn-cs"/>
              </a:rPr>
              <a:t>国家标准采用国际标准工作指南（</a:t>
            </a:r>
            <a:r>
              <a:rPr lang="en-US" altLang="zh-CN" sz="1200" kern="1200" dirty="0">
                <a:solidFill>
                  <a:schemeClr val="tx1"/>
                </a:solidFill>
                <a:effectLst/>
                <a:latin typeface="+mn-lt"/>
                <a:ea typeface="+mn-ea"/>
                <a:cs typeface="+mn-cs"/>
              </a:rPr>
              <a:t>2020</a:t>
            </a:r>
            <a:r>
              <a:rPr lang="zh-CN" altLang="en-US" sz="1200" kern="1200" dirty="0">
                <a:solidFill>
                  <a:schemeClr val="tx1"/>
                </a:solidFill>
                <a:effectLst/>
                <a:latin typeface="+mn-lt"/>
                <a:ea typeface="+mn-ea"/>
                <a:cs typeface="+mn-cs"/>
              </a:rPr>
              <a:t>年版）</a:t>
            </a:r>
            <a:r>
              <a:rPr lang="en-US" altLang="zh-CN" sz="1200" kern="1200" dirty="0">
                <a:solidFill>
                  <a:schemeClr val="tx1"/>
                </a:solidFill>
                <a:effectLst/>
                <a:latin typeface="+mn-lt"/>
                <a:ea typeface="+mn-ea"/>
                <a:cs typeface="+mn-cs"/>
              </a:rPr>
              <a:t>》</a:t>
            </a:r>
            <a:r>
              <a:rPr lang="zh-CN" altLang="en-US" sz="1200" kern="1200" dirty="0">
                <a:solidFill>
                  <a:schemeClr val="tx1"/>
                </a:solidFill>
                <a:effectLst/>
                <a:latin typeface="+mn-lt"/>
                <a:ea typeface="+mn-ea"/>
                <a:cs typeface="+mn-cs"/>
              </a:rPr>
              <a:t>的通知</a:t>
            </a:r>
            <a:endParaRPr lang="zh-CN" alt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defRPr/>
            </a:pPr>
            <a:endParaRPr lang="zh-CN" alt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defRPr/>
            </a:pPr>
            <a:r>
              <a:rPr lang="en-US" altLang="zh-CN" sz="1200" kern="1200" dirty="0">
                <a:solidFill>
                  <a:schemeClr val="tx1"/>
                </a:solidFill>
                <a:effectLst/>
                <a:latin typeface="+mn-lt"/>
                <a:ea typeface="+mn-ea"/>
                <a:cs typeface="+mn-cs"/>
              </a:rPr>
              <a:t>2021</a:t>
            </a:r>
            <a:r>
              <a:rPr lang="zh-CN" altLang="en-US" sz="1200" kern="1200" dirty="0">
                <a:solidFill>
                  <a:schemeClr val="tx1"/>
                </a:solidFill>
                <a:effectLst/>
                <a:latin typeface="+mn-lt"/>
                <a:ea typeface="+mn-ea"/>
                <a:cs typeface="+mn-cs"/>
              </a:rPr>
              <a:t>：《“十四五”推动高质量发展的国家标准体系建设规划》</a:t>
            </a:r>
            <a:endParaRPr lang="zh-CN" alt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defRPr/>
            </a:pPr>
            <a:r>
              <a:rPr lang="en-US" altLang="zh-CN" dirty="0">
                <a:effectLst/>
                <a:sym typeface="+mn-ea"/>
              </a:rPr>
              <a:t>2021:</a:t>
            </a:r>
            <a:r>
              <a:rPr lang="zh-CN" altLang="en-US" dirty="0">
                <a:effectLst/>
                <a:sym typeface="+mn-ea"/>
              </a:rPr>
              <a:t>国家标准化发展纲要</a:t>
            </a:r>
            <a:endParaRPr lang="zh-CN" alt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defRPr/>
            </a:pPr>
            <a:r>
              <a:rPr lang="en-US" altLang="zh-CN" sz="1200" kern="1200" dirty="0">
                <a:solidFill>
                  <a:schemeClr val="tx1"/>
                </a:solidFill>
                <a:effectLst/>
                <a:latin typeface="+mn-lt"/>
                <a:ea typeface="+mn-ea"/>
                <a:cs typeface="+mn-cs"/>
              </a:rPr>
              <a:t>2022</a:t>
            </a:r>
            <a:r>
              <a:rPr lang="zh-CN" altLang="en-US" sz="1200" kern="1200" dirty="0">
                <a:solidFill>
                  <a:schemeClr val="tx1"/>
                </a:solidFill>
                <a:effectLst/>
                <a:latin typeface="+mn-lt"/>
                <a:ea typeface="+mn-ea"/>
                <a:cs typeface="+mn-cs"/>
              </a:rPr>
              <a:t>：标准化纲要行动计划</a:t>
            </a:r>
            <a:endParaRPr lang="zh-CN" alt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defRPr/>
            </a:pPr>
            <a:endParaRPr lang="zh-CN" altLang="en-US" sz="1200" kern="1200" dirty="0">
              <a:solidFill>
                <a:schemeClr val="tx1"/>
              </a:solidFill>
              <a:effectLst/>
              <a:latin typeface="+mn-lt"/>
              <a:ea typeface="+mn-ea"/>
              <a:cs typeface="+mn-cs"/>
            </a:endParaRPr>
          </a:p>
          <a:p>
            <a:endParaRPr lang="zh-CN" alt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defRPr/>
            </a:pPr>
            <a:endParaRPr lang="zh-CN" altLang="en-US" sz="1200" kern="1200" dirty="0">
              <a:solidFill>
                <a:schemeClr val="tx1"/>
              </a:solidFill>
              <a:effectLst/>
              <a:latin typeface="+mn-lt"/>
              <a:ea typeface="+mn-ea"/>
              <a:cs typeface="+mn-cs"/>
            </a:endParaRPr>
          </a:p>
          <a:p>
            <a:endParaRPr lang="en-GB" dirty="0"/>
          </a:p>
        </p:txBody>
      </p:sp>
      <p:sp>
        <p:nvSpPr>
          <p:cNvPr id="4" name="Slide Number Placeholder 3"/>
          <p:cNvSpPr>
            <a:spLocks noGrp="1"/>
          </p:cNvSpPr>
          <p:nvPr>
            <p:ph type="sldNum" sz="quarter" idx="10"/>
          </p:nvPr>
        </p:nvSpPr>
        <p:spPr/>
        <p:txBody>
          <a:bodyPr/>
          <a:lstStyle/>
          <a:p>
            <a:fld id="{01636DBB-B0B8-4B9C-A11A-F32987B5BEA2}" type="slidenum">
              <a:rPr lang="en-GB" smtClean="0"/>
            </a:fld>
            <a:endParaRPr lang="en-GB"/>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lang="zh-CN" alt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defRPr/>
            </a:pPr>
            <a:r>
              <a:rPr lang="en-US" altLang="zh-CN" sz="1200" kern="1200" dirty="0">
                <a:solidFill>
                  <a:schemeClr val="tx1"/>
                </a:solidFill>
                <a:effectLst/>
                <a:latin typeface="+mn-lt"/>
                <a:ea typeface="+mn-ea"/>
                <a:cs typeface="+mn-cs"/>
              </a:rPr>
              <a:t>2021</a:t>
            </a:r>
            <a:r>
              <a:rPr lang="zh-CN" altLang="en-US" sz="1200" kern="1200" dirty="0">
                <a:solidFill>
                  <a:schemeClr val="tx1"/>
                </a:solidFill>
                <a:effectLst/>
                <a:latin typeface="+mn-lt"/>
                <a:ea typeface="+mn-ea"/>
                <a:cs typeface="+mn-cs"/>
              </a:rPr>
              <a:t>：《“十四五”推动高质量发展的国家标准体系建设规划》</a:t>
            </a:r>
            <a:endParaRPr lang="zh-CN" alt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defRPr/>
            </a:pPr>
            <a:r>
              <a:rPr lang="en-US" altLang="zh-CN" dirty="0">
                <a:effectLst/>
                <a:sym typeface="+mn-ea"/>
              </a:rPr>
              <a:t>2021:</a:t>
            </a:r>
            <a:r>
              <a:rPr lang="zh-CN" altLang="en-US" dirty="0">
                <a:effectLst/>
                <a:sym typeface="+mn-ea"/>
              </a:rPr>
              <a:t>国家标准化发展纲要</a:t>
            </a:r>
            <a:endParaRPr lang="zh-CN" alt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defRPr/>
            </a:pPr>
            <a:r>
              <a:rPr lang="en-US" altLang="zh-CN" sz="1200" kern="1200" dirty="0">
                <a:solidFill>
                  <a:schemeClr val="tx1"/>
                </a:solidFill>
                <a:effectLst/>
                <a:latin typeface="+mn-lt"/>
                <a:ea typeface="+mn-ea"/>
                <a:cs typeface="+mn-cs"/>
              </a:rPr>
              <a:t>2022</a:t>
            </a:r>
            <a:r>
              <a:rPr lang="zh-CN" altLang="en-US" sz="1200" kern="1200" dirty="0">
                <a:solidFill>
                  <a:schemeClr val="tx1"/>
                </a:solidFill>
                <a:effectLst/>
                <a:latin typeface="+mn-lt"/>
                <a:ea typeface="+mn-ea"/>
                <a:cs typeface="+mn-cs"/>
              </a:rPr>
              <a:t>：标准化纲要行动计划</a:t>
            </a:r>
            <a:endParaRPr lang="zh-CN" alt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defRPr/>
            </a:pPr>
            <a:endParaRPr lang="zh-CN" altLang="en-US" sz="1200" kern="1200" dirty="0">
              <a:solidFill>
                <a:schemeClr val="tx1"/>
              </a:solidFill>
              <a:effectLst/>
              <a:latin typeface="+mn-lt"/>
              <a:ea typeface="+mn-ea"/>
              <a:cs typeface="+mn-cs"/>
            </a:endParaRPr>
          </a:p>
          <a:p>
            <a:endParaRPr lang="zh-CN" alt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defRPr/>
            </a:pPr>
            <a:endParaRPr lang="zh-CN" altLang="en-US" sz="1200" kern="1200" dirty="0">
              <a:solidFill>
                <a:schemeClr val="tx1"/>
              </a:solidFill>
              <a:effectLst/>
              <a:latin typeface="+mn-lt"/>
              <a:ea typeface="+mn-ea"/>
              <a:cs typeface="+mn-cs"/>
            </a:endParaRPr>
          </a:p>
          <a:p>
            <a:endParaRPr lang="en-GB" dirty="0"/>
          </a:p>
        </p:txBody>
      </p:sp>
      <p:sp>
        <p:nvSpPr>
          <p:cNvPr id="4" name="Slide Number Placeholder 3"/>
          <p:cNvSpPr>
            <a:spLocks noGrp="1"/>
          </p:cNvSpPr>
          <p:nvPr>
            <p:ph type="sldNum" sz="quarter" idx="10"/>
          </p:nvPr>
        </p:nvSpPr>
        <p:spPr/>
        <p:txBody>
          <a:bodyPr/>
          <a:lstStyle/>
          <a:p>
            <a:fld id="{01636DBB-B0B8-4B9C-A11A-F32987B5BEA2}" type="slidenum">
              <a:rPr lang="en-GB" smtClean="0"/>
            </a:fld>
            <a:endParaRPr lang="en-GB"/>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PhAnim="0" showMasterSp="0">
  <p:cSld>
    <p:spTree>
      <p:nvGrpSpPr>
        <p:cNvPr id="1" name="Shape 699"/>
        <p:cNvGrpSpPr/>
        <p:nvPr/>
      </p:nvGrpSpPr>
      <p:grpSpPr>
        <a:xfrm>
          <a:off x="0" y="0"/>
          <a:ext cx="0" cy="0"/>
          <a:chOff x="0" y="0"/>
          <a:chExt cx="0" cy="0"/>
        </a:xfrm>
      </p:grpSpPr>
      <p:sp>
        <p:nvSpPr>
          <p:cNvPr id="700" name="Google Shape;700;g8bd2cf8145_1_3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01" name="Google Shape;701;g8bd2cf8145_1_31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en-GB" dirty="0"/>
          </a:p>
        </p:txBody>
      </p:sp>
      <p:sp>
        <p:nvSpPr>
          <p:cNvPr id="4" name="灯片编号占位符 3"/>
          <p:cNvSpPr>
            <a:spLocks noGrp="1"/>
          </p:cNvSpPr>
          <p:nvPr>
            <p:ph type="sldNum" sz="quarter" idx="10"/>
          </p:nvPr>
        </p:nvSpPr>
        <p:spPr/>
        <p:txBody>
          <a:bodyPr/>
          <a:lstStyle/>
          <a:p>
            <a:fld id="{48780E3D-42AA-4B13-8BDB-79667AFF7C1A}" type="slidenum">
              <a:rPr lang="en-GB" smtClean="0"/>
            </a:fld>
            <a:endParaRPr lang="en-GB"/>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en-GB" dirty="0"/>
          </a:p>
        </p:txBody>
      </p:sp>
      <p:sp>
        <p:nvSpPr>
          <p:cNvPr id="4" name="灯片编号占位符 3"/>
          <p:cNvSpPr>
            <a:spLocks noGrp="1"/>
          </p:cNvSpPr>
          <p:nvPr>
            <p:ph type="sldNum" sz="quarter" idx="5"/>
          </p:nvPr>
        </p:nvSpPr>
        <p:spPr/>
        <p:txBody>
          <a:bodyPr/>
          <a:lstStyle/>
          <a:p>
            <a:fld id="{48780E3D-42AA-4B13-8BDB-79667AFF7C1A}" type="slidenum">
              <a:rPr lang="en-GB" smtClean="0"/>
            </a:fld>
            <a:endParaRPr lang="en-GB"/>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r>
              <a:rPr lang="zh-CN" altLang="en-US" sz="1200" dirty="0"/>
              <a:t>China is a signatory to the World Trade Organization (WTO) Technical Barriers to Trade Agreement, which stipulates that countries use international standards as the base for their standards. </a:t>
            </a:r>
            <a:endParaRPr lang="zh-CN" altLang="en-US" sz="1200" dirty="0"/>
          </a:p>
        </p:txBody>
      </p:sp>
      <p:sp>
        <p:nvSpPr>
          <p:cNvPr id="4" name="灯片编号占位符 3"/>
          <p:cNvSpPr>
            <a:spLocks noGrp="1"/>
          </p:cNvSpPr>
          <p:nvPr>
            <p:ph type="sldNum" sz="quarter" idx="10"/>
          </p:nvPr>
        </p:nvSpPr>
        <p:spPr/>
        <p:txBody>
          <a:bodyPr/>
          <a:lstStyle/>
          <a:p>
            <a:fld id="{48780E3D-42AA-4B13-8BDB-79667AFF7C1A}" type="slidenum">
              <a:rPr lang="en-GB" smtClean="0"/>
            </a:fld>
            <a:endParaRPr lang="en-GB"/>
          </a:p>
        </p:txBody>
      </p:sp>
    </p:spTree>
  </p:cSld>
  <p:clrMapOvr>
    <a:masterClrMapping/>
  </p:clrMapOvr>
</p:notes>
</file>

<file path=ppt/slideLayouts/_rels/slideLayout1.xml.rels><?xml version="1.0" encoding="UTF-8" standalone="yes"?>
<Relationships xmlns="http://schemas.openxmlformats.org/package/2006/relationships"><Relationship Id="rId6" Type="http://schemas.openxmlformats.org/officeDocument/2006/relationships/tags" Target="../tags/tag5.xml"/><Relationship Id="rId5" Type="http://schemas.openxmlformats.org/officeDocument/2006/relationships/tags" Target="../tags/tag4.xml"/><Relationship Id="rId4" Type="http://schemas.openxmlformats.org/officeDocument/2006/relationships/tags" Target="../tags/tag3.xml"/><Relationship Id="rId3" Type="http://schemas.openxmlformats.org/officeDocument/2006/relationships/tags" Target="../tags/tag2.xml"/><Relationship Id="rId2" Type="http://schemas.openxmlformats.org/officeDocument/2006/relationships/tags" Target="../tags/tag1.xml"/><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5" Type="http://schemas.openxmlformats.org/officeDocument/2006/relationships/tags" Target="../tags/tag51.xml"/><Relationship Id="rId4" Type="http://schemas.openxmlformats.org/officeDocument/2006/relationships/tags" Target="../tags/tag50.xml"/><Relationship Id="rId3" Type="http://schemas.openxmlformats.org/officeDocument/2006/relationships/tags" Target="../tags/tag49.xml"/><Relationship Id="rId2" Type="http://schemas.openxmlformats.org/officeDocument/2006/relationships/tags" Target="../tags/tag48.xml"/><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6" Type="http://schemas.openxmlformats.org/officeDocument/2006/relationships/tags" Target="../tags/tag56.xml"/><Relationship Id="rId5" Type="http://schemas.openxmlformats.org/officeDocument/2006/relationships/tags" Target="../tags/tag55.xml"/><Relationship Id="rId4" Type="http://schemas.openxmlformats.org/officeDocument/2006/relationships/tags" Target="../tags/tag54.xml"/><Relationship Id="rId3" Type="http://schemas.openxmlformats.org/officeDocument/2006/relationships/tags" Target="../tags/tag53.xml"/><Relationship Id="rId2" Type="http://schemas.openxmlformats.org/officeDocument/2006/relationships/tags" Target="../tags/tag52.xml"/><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6" Type="http://schemas.openxmlformats.org/officeDocument/2006/relationships/tags" Target="../tags/tag10.xml"/><Relationship Id="rId5" Type="http://schemas.openxmlformats.org/officeDocument/2006/relationships/tags" Target="../tags/tag9.xml"/><Relationship Id="rId4" Type="http://schemas.openxmlformats.org/officeDocument/2006/relationships/tags" Target="../tags/tag8.xml"/><Relationship Id="rId3" Type="http://schemas.openxmlformats.org/officeDocument/2006/relationships/tags" Target="../tags/tag7.xml"/><Relationship Id="rId2" Type="http://schemas.openxmlformats.org/officeDocument/2006/relationships/tags" Target="../tags/tag6.xml"/><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6" Type="http://schemas.openxmlformats.org/officeDocument/2006/relationships/tags" Target="../tags/tag15.xml"/><Relationship Id="rId5" Type="http://schemas.openxmlformats.org/officeDocument/2006/relationships/tags" Target="../tags/tag14.xml"/><Relationship Id="rId4" Type="http://schemas.openxmlformats.org/officeDocument/2006/relationships/tags" Target="../tags/tag13.xml"/><Relationship Id="rId3" Type="http://schemas.openxmlformats.org/officeDocument/2006/relationships/tags" Target="../tags/tag12.xml"/><Relationship Id="rId2" Type="http://schemas.openxmlformats.org/officeDocument/2006/relationships/tags" Target="../tags/tag11.xml"/><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7" Type="http://schemas.openxmlformats.org/officeDocument/2006/relationships/tags" Target="../tags/tag21.xml"/><Relationship Id="rId6" Type="http://schemas.openxmlformats.org/officeDocument/2006/relationships/tags" Target="../tags/tag20.xml"/><Relationship Id="rId5" Type="http://schemas.openxmlformats.org/officeDocument/2006/relationships/tags" Target="../tags/tag19.xml"/><Relationship Id="rId4" Type="http://schemas.openxmlformats.org/officeDocument/2006/relationships/tags" Target="../tags/tag18.xml"/><Relationship Id="rId3" Type="http://schemas.openxmlformats.org/officeDocument/2006/relationships/tags" Target="../tags/tag17.xml"/><Relationship Id="rId2" Type="http://schemas.openxmlformats.org/officeDocument/2006/relationships/tags" Target="../tags/tag16.xml"/><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9" Type="http://schemas.openxmlformats.org/officeDocument/2006/relationships/tags" Target="../tags/tag29.xml"/><Relationship Id="rId8" Type="http://schemas.openxmlformats.org/officeDocument/2006/relationships/tags" Target="../tags/tag28.xml"/><Relationship Id="rId7" Type="http://schemas.openxmlformats.org/officeDocument/2006/relationships/tags" Target="../tags/tag27.xml"/><Relationship Id="rId6" Type="http://schemas.openxmlformats.org/officeDocument/2006/relationships/tags" Target="../tags/tag26.xml"/><Relationship Id="rId5" Type="http://schemas.openxmlformats.org/officeDocument/2006/relationships/tags" Target="../tags/tag25.xml"/><Relationship Id="rId4" Type="http://schemas.openxmlformats.org/officeDocument/2006/relationships/tags" Target="../tags/tag24.xml"/><Relationship Id="rId3" Type="http://schemas.openxmlformats.org/officeDocument/2006/relationships/tags" Target="../tags/tag23.xml"/><Relationship Id="rId2" Type="http://schemas.openxmlformats.org/officeDocument/2006/relationships/tags" Target="../tags/tag22.xml"/><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5" Type="http://schemas.openxmlformats.org/officeDocument/2006/relationships/tags" Target="../tags/tag33.xml"/><Relationship Id="rId4" Type="http://schemas.openxmlformats.org/officeDocument/2006/relationships/tags" Target="../tags/tag32.xml"/><Relationship Id="rId3" Type="http://schemas.openxmlformats.org/officeDocument/2006/relationships/tags" Target="../tags/tag31.xml"/><Relationship Id="rId2" Type="http://schemas.openxmlformats.org/officeDocument/2006/relationships/tags" Target="../tags/tag30.xml"/><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4" Type="http://schemas.openxmlformats.org/officeDocument/2006/relationships/tags" Target="../tags/tag36.xml"/><Relationship Id="rId3" Type="http://schemas.openxmlformats.org/officeDocument/2006/relationships/tags" Target="../tags/tag35.xml"/><Relationship Id="rId2" Type="http://schemas.openxmlformats.org/officeDocument/2006/relationships/tags" Target="../tags/tag34.xml"/><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7" Type="http://schemas.openxmlformats.org/officeDocument/2006/relationships/tags" Target="../tags/tag42.xml"/><Relationship Id="rId6" Type="http://schemas.openxmlformats.org/officeDocument/2006/relationships/tags" Target="../tags/tag41.xml"/><Relationship Id="rId5" Type="http://schemas.openxmlformats.org/officeDocument/2006/relationships/tags" Target="../tags/tag40.xml"/><Relationship Id="rId4" Type="http://schemas.openxmlformats.org/officeDocument/2006/relationships/tags" Target="../tags/tag39.xml"/><Relationship Id="rId3" Type="http://schemas.openxmlformats.org/officeDocument/2006/relationships/tags" Target="../tags/tag38.xml"/><Relationship Id="rId2" Type="http://schemas.openxmlformats.org/officeDocument/2006/relationships/tags" Target="../tags/tag37.xml"/><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6" Type="http://schemas.openxmlformats.org/officeDocument/2006/relationships/tags" Target="../tags/tag47.xml"/><Relationship Id="rId5" Type="http://schemas.openxmlformats.org/officeDocument/2006/relationships/tags" Target="../tags/tag46.xml"/><Relationship Id="rId4" Type="http://schemas.openxmlformats.org/officeDocument/2006/relationships/tags" Target="../tags/tag45.xml"/><Relationship Id="rId3" Type="http://schemas.openxmlformats.org/officeDocument/2006/relationships/tags" Target="../tags/tag44.xml"/><Relationship Id="rId2" Type="http://schemas.openxmlformats.org/officeDocument/2006/relationships/tags" Target="../tags/tag43.xml"/><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custDataLst>
              <p:tags r:id="rId2"/>
            </p:custDataLst>
          </p:nvPr>
        </p:nvSpPr>
        <p:spPr>
          <a:xfrm>
            <a:off x="1198800" y="914400"/>
            <a:ext cx="9799200" cy="2570400"/>
          </a:xfrm>
        </p:spPr>
        <p:txBody>
          <a:bodyPr lIns="90000" tIns="46800" rIns="90000" bIns="46800" anchor="b" anchorCtr="0">
            <a:normAutofit/>
          </a:bodyPr>
          <a:lstStyle>
            <a:lvl1pPr algn="ctr">
              <a:defRPr sz="6000"/>
            </a:lvl1pPr>
          </a:lstStyle>
          <a:p>
            <a:r>
              <a:rPr lang="zh-CN" altLang="en-US" dirty="0"/>
              <a:t>单击此处编辑母版标题样式</a:t>
            </a:r>
            <a:endParaRPr lang="zh-CN" altLang="en-US" dirty="0"/>
          </a:p>
        </p:txBody>
      </p:sp>
      <p:sp>
        <p:nvSpPr>
          <p:cNvPr id="3" name="副标题 2"/>
          <p:cNvSpPr>
            <a:spLocks noGrp="1"/>
          </p:cNvSpPr>
          <p:nvPr>
            <p:ph type="subTitle" idx="1"/>
            <p:custDataLst>
              <p:tags r:id="rId3"/>
            </p:custDataLst>
          </p:nvPr>
        </p:nvSpPr>
        <p:spPr>
          <a:xfrm>
            <a:off x="1198800" y="3560400"/>
            <a:ext cx="9799200" cy="1472400"/>
          </a:xfrm>
        </p:spPr>
        <p:txBody>
          <a:bodyPr lIns="90000" tIns="46800" rIns="90000" bIns="46800">
            <a:normAutofit/>
          </a:bodyPr>
          <a:lstStyle>
            <a:lvl1pPr marL="0" indent="0" algn="ctr">
              <a:lnSpc>
                <a:spcPct val="110000"/>
              </a:lnSpc>
              <a:buNone/>
              <a:defRPr sz="2400" spc="2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dirty="0"/>
              <a:t>单击此处编辑母版副标题样式</a:t>
            </a:r>
            <a:endParaRPr lang="zh-CN" altLang="en-US" dirty="0"/>
          </a:p>
        </p:txBody>
      </p:sp>
      <p:sp>
        <p:nvSpPr>
          <p:cNvPr id="16" name="日期占位符 15"/>
          <p:cNvSpPr>
            <a:spLocks noGrp="1"/>
          </p:cNvSpPr>
          <p:nvPr>
            <p:ph type="dt" sz="half" idx="10"/>
            <p:custDataLst>
              <p:tags r:id="rId4"/>
            </p:custDataLst>
          </p:nvPr>
        </p:nvSpPr>
        <p:spPr/>
        <p:txBody>
          <a:bodyPr/>
          <a:lstStyle/>
          <a:p>
            <a:fld id="{760FBDFE-C587-4B4C-A407-44438C67B59E}" type="datetimeFigureOut">
              <a:rPr lang="zh-CN" altLang="en-US" smtClean="0"/>
            </a:fld>
            <a:endParaRPr lang="zh-CN" altLang="en-US"/>
          </a:p>
        </p:txBody>
      </p:sp>
      <p:sp>
        <p:nvSpPr>
          <p:cNvPr id="17" name="页脚占位符 16"/>
          <p:cNvSpPr>
            <a:spLocks noGrp="1"/>
          </p:cNvSpPr>
          <p:nvPr>
            <p:ph type="ftr" sz="quarter" idx="11"/>
            <p:custDataLst>
              <p:tags r:id="rId5"/>
            </p:custDataLst>
          </p:nvPr>
        </p:nvSpPr>
        <p:spPr/>
        <p:txBody>
          <a:bodyPr/>
          <a:lstStyle/>
          <a:p>
            <a:endParaRPr lang="zh-CN" altLang="en-US" dirty="0"/>
          </a:p>
        </p:txBody>
      </p:sp>
      <p:sp>
        <p:nvSpPr>
          <p:cNvPr id="18" name="灯片编号占位符 17"/>
          <p:cNvSpPr>
            <a:spLocks noGrp="1"/>
          </p:cNvSpPr>
          <p:nvPr>
            <p:ph type="sldNum" sz="quarter" idx="12"/>
            <p:custDataLst>
              <p:tags r:id="rId6"/>
            </p:custDataLst>
          </p:nvPr>
        </p:nvSpPr>
        <p:spPr/>
        <p:txBody>
          <a:bodyPr/>
          <a:lstStyle/>
          <a:p>
            <a:fld id="{49AE70B2-8BF9-45C0-BB95-33D1B9D3A854}" type="slidenum">
              <a:rPr lang="zh-CN" altLang="en-US" smtClean="0"/>
            </a:fld>
            <a:endParaRPr lang="zh-CN" alt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内容">
    <p:spTree>
      <p:nvGrpSpPr>
        <p:cNvPr id="1" name=""/>
        <p:cNvGrpSpPr/>
        <p:nvPr/>
      </p:nvGrpSpPr>
      <p:grpSpPr>
        <a:xfrm>
          <a:off x="0" y="0"/>
          <a:ext cx="0" cy="0"/>
          <a:chOff x="0" y="0"/>
          <a:chExt cx="0" cy="0"/>
        </a:xfrm>
      </p:grpSpPr>
      <p:sp>
        <p:nvSpPr>
          <p:cNvPr id="3" name="日期占位符 2"/>
          <p:cNvSpPr>
            <a:spLocks noGrp="1"/>
          </p:cNvSpPr>
          <p:nvPr>
            <p:ph type="dt" sz="half" idx="10"/>
            <p:custDataLst>
              <p:tags r:id="rId2"/>
            </p:custDataLst>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3"/>
            </p:custDataLst>
          </p:nvPr>
        </p:nvSpPr>
        <p:spPr/>
        <p:txBody>
          <a:bodyPr/>
          <a:lstStyle/>
          <a:p>
            <a:endParaRPr lang="zh-CN" altLang="en-US"/>
          </a:p>
        </p:txBody>
      </p:sp>
      <p:sp>
        <p:nvSpPr>
          <p:cNvPr id="5" name="灯片编号占位符 4"/>
          <p:cNvSpPr>
            <a:spLocks noGrp="1"/>
          </p:cNvSpPr>
          <p:nvPr>
            <p:ph type="sldNum" sz="quarter" idx="12"/>
            <p:custDataLst>
              <p:tags r:id="rId4"/>
            </p:custDataLst>
          </p:nvPr>
        </p:nvSpPr>
        <p:spPr/>
        <p:txBody>
          <a:bodyPr/>
          <a:lstStyle/>
          <a:p>
            <a:fld id="{49AE70B2-8BF9-45C0-BB95-33D1B9D3A854}" type="slidenum">
              <a:rPr lang="zh-CN" altLang="en-US" smtClean="0"/>
            </a:fld>
            <a:endParaRPr lang="zh-CN" altLang="en-US"/>
          </a:p>
        </p:txBody>
      </p:sp>
      <p:sp>
        <p:nvSpPr>
          <p:cNvPr id="7" name="内容占位符 6"/>
          <p:cNvSpPr>
            <a:spLocks noGrp="1"/>
          </p:cNvSpPr>
          <p:nvPr>
            <p:ph sz="quarter" idx="13"/>
            <p:custDataLst>
              <p:tags r:id="rId5"/>
            </p:custDataLst>
          </p:nvPr>
        </p:nvSpPr>
        <p:spPr>
          <a:xfrm>
            <a:off x="608400" y="774000"/>
            <a:ext cx="10972800" cy="5482800"/>
          </a:xfrm>
        </p:spPr>
        <p:txBody>
          <a:body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末尾幻灯片">
    <p:spTree>
      <p:nvGrpSpPr>
        <p:cNvPr id="1" name=""/>
        <p:cNvGrpSpPr/>
        <p:nvPr/>
      </p:nvGrpSpPr>
      <p:grpSpPr>
        <a:xfrm>
          <a:off x="0" y="0"/>
          <a:ext cx="0" cy="0"/>
          <a:chOff x="0" y="0"/>
          <a:chExt cx="0" cy="0"/>
        </a:xfrm>
      </p:grpSpPr>
      <p:sp>
        <p:nvSpPr>
          <p:cNvPr id="3" name="日期占位符 2"/>
          <p:cNvSpPr>
            <a:spLocks noGrp="1"/>
          </p:cNvSpPr>
          <p:nvPr>
            <p:ph type="dt" sz="half" idx="10"/>
            <p:custDataLst>
              <p:tags r:id="rId2"/>
            </p:custDataLst>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3"/>
            </p:custDataLst>
          </p:nvPr>
        </p:nvSpPr>
        <p:spPr/>
        <p:txBody>
          <a:bodyPr/>
          <a:lstStyle/>
          <a:p>
            <a:endParaRPr lang="zh-CN" altLang="en-US"/>
          </a:p>
        </p:txBody>
      </p:sp>
      <p:sp>
        <p:nvSpPr>
          <p:cNvPr id="5" name="灯片编号占位符 4"/>
          <p:cNvSpPr>
            <a:spLocks noGrp="1"/>
          </p:cNvSpPr>
          <p:nvPr>
            <p:ph type="sldNum" sz="quarter" idx="12"/>
            <p:custDataLst>
              <p:tags r:id="rId4"/>
            </p:custDataLst>
          </p:nvPr>
        </p:nvSpPr>
        <p:spPr/>
        <p:txBody>
          <a:bodyPr/>
          <a:lstStyle/>
          <a:p>
            <a:fld id="{49AE70B2-8BF9-45C0-BB95-33D1B9D3A854}" type="slidenum">
              <a:rPr lang="zh-CN" altLang="en-US" smtClean="0"/>
            </a:fld>
            <a:endParaRPr lang="zh-CN" altLang="en-US"/>
          </a:p>
        </p:txBody>
      </p:sp>
      <p:sp>
        <p:nvSpPr>
          <p:cNvPr id="2" name="标题 1"/>
          <p:cNvSpPr>
            <a:spLocks noGrp="1"/>
          </p:cNvSpPr>
          <p:nvPr>
            <p:ph type="title" hasCustomPrompt="1"/>
            <p:custDataLst>
              <p:tags r:id="rId5"/>
            </p:custDataLst>
          </p:nvPr>
        </p:nvSpPr>
        <p:spPr>
          <a:xfrm>
            <a:off x="1198800" y="2484000"/>
            <a:ext cx="9799200" cy="1018800"/>
          </a:xfrm>
        </p:spPr>
        <p:txBody>
          <a:bodyPr vert="horz" lIns="90000" tIns="46800" rIns="90000" bIns="46800" rtlCol="0" anchor="t" anchorCtr="0">
            <a:normAutofit/>
          </a:bodyPr>
          <a:lstStyle>
            <a:lvl1pPr algn="ctr">
              <a:defRPr sz="6000"/>
            </a:lvl1pPr>
          </a:lstStyle>
          <a:p>
            <a:pPr lvl="0"/>
            <a:r>
              <a:rPr lang="zh-CN" altLang="en-US"/>
              <a:t>单击此处编辑标题</a:t>
            </a:r>
            <a:endParaRPr lang="zh-CN" altLang="en-US"/>
          </a:p>
        </p:txBody>
      </p:sp>
      <p:sp>
        <p:nvSpPr>
          <p:cNvPr id="7" name="文本占位符 6"/>
          <p:cNvSpPr>
            <a:spLocks noGrp="1"/>
          </p:cNvSpPr>
          <p:nvPr>
            <p:ph type="body" sz="quarter" idx="13"/>
            <p:custDataLst>
              <p:tags r:id="rId6"/>
            </p:custDataLst>
          </p:nvPr>
        </p:nvSpPr>
        <p:spPr>
          <a:xfrm>
            <a:off x="1198800" y="3560400"/>
            <a:ext cx="9799200" cy="471600"/>
          </a:xfrm>
        </p:spPr>
        <p:txBody>
          <a:bodyPr lIns="90000" tIns="46800" rIns="90000" bIns="46800">
            <a:normAutofit/>
          </a:bodyPr>
          <a:lstStyle>
            <a:lvl1pPr algn="ctr">
              <a:lnSpc>
                <a:spcPct val="110000"/>
              </a:lnSpc>
              <a:buNone/>
              <a:defRPr sz="2400" spc="200"/>
            </a:lvl1pPr>
          </a:lstStyle>
          <a:p>
            <a:pPr lvl="0"/>
            <a:r>
              <a:rPr lang="zh-CN" altLang="en-US" dirty="0"/>
              <a:t>单击此处编辑母版文本样式</a:t>
            </a:r>
            <a:endParaRPr lang="zh-CN" alt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p:spTree>
      <p:nvGrpSpPr>
        <p:cNvPr id="1" name=""/>
        <p:cNvGrpSpPr/>
        <p:nvPr/>
      </p:nvGrpSpPr>
      <p:grpSpPr>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608400" y="608400"/>
            <a:ext cx="10969200" cy="705600"/>
          </a:xfrm>
        </p:spPr>
        <p:txBody>
          <a:bodyPr vert="horz" lIns="90000" tIns="46800" rIns="90000" bIns="46800" rtlCol="0" anchor="ctr" anchorCtr="0">
            <a:normAutofit/>
          </a:bodyPr>
          <a:lstStyle/>
          <a:p>
            <a:pPr lvl="0"/>
            <a:r>
              <a:rPr lang="zh-CN" altLang="en-US"/>
              <a:t>单击此处编辑母版标题样式</a:t>
            </a:r>
            <a:endParaRPr lang="zh-CN" altLang="en-US"/>
          </a:p>
        </p:txBody>
      </p:sp>
      <p:sp>
        <p:nvSpPr>
          <p:cNvPr id="3" name="内容占位符 2"/>
          <p:cNvSpPr>
            <a:spLocks noGrp="1"/>
          </p:cNvSpPr>
          <p:nvPr>
            <p:ph idx="1"/>
            <p:custDataLst>
              <p:tags r:id="rId3"/>
            </p:custDataLst>
          </p:nvPr>
        </p:nvSpPr>
        <p:spPr>
          <a:xfrm>
            <a:off x="608400" y="1490400"/>
            <a:ext cx="10969200" cy="4759200"/>
          </a:xfrm>
        </p:spPr>
        <p:txBody>
          <a:bodyPr vert="horz" lIns="90000" tIns="46800" rIns="90000" bIns="46800" rtlCol="0">
            <a:normAutofit/>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custDataLst>
              <p:tags r:id="rId4"/>
            </p:custDataLst>
          </p:nvPr>
        </p:nvSpPr>
        <p:spPr/>
        <p:txBody>
          <a:body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custDataLst>
              <p:tags r:id="rId5"/>
            </p:custDataLst>
          </p:nvPr>
        </p:nvSpPr>
        <p:spPr/>
        <p:txBody>
          <a:bodyPr/>
          <a:lstStyle/>
          <a:p>
            <a:endParaRPr lang="zh-CN" altLang="en-US"/>
          </a:p>
        </p:txBody>
      </p:sp>
      <p:sp>
        <p:nvSpPr>
          <p:cNvPr id="6" name="灯片编号占位符 5"/>
          <p:cNvSpPr>
            <a:spLocks noGrp="1"/>
          </p:cNvSpPr>
          <p:nvPr>
            <p:ph type="sldNum" sz="quarter" idx="12"/>
            <p:custDataLst>
              <p:tags r:id="rId6"/>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hasCustomPrompt="1"/>
            <p:custDataLst>
              <p:tags r:id="rId2"/>
            </p:custDataLst>
          </p:nvPr>
        </p:nvSpPr>
        <p:spPr>
          <a:xfrm>
            <a:off x="1990800" y="3848400"/>
            <a:ext cx="7768800" cy="766800"/>
          </a:xfrm>
        </p:spPr>
        <p:txBody>
          <a:bodyPr lIns="90000" tIns="46800" rIns="90000" bIns="46800" anchor="b" anchorCtr="0">
            <a:normAutofit/>
          </a:bodyPr>
          <a:lstStyle>
            <a:lvl1pPr>
              <a:defRPr sz="4400"/>
            </a:lvl1pPr>
          </a:lstStyle>
          <a:p>
            <a:r>
              <a:rPr lang="zh-CN" altLang="en-US" dirty="0"/>
              <a:t>单击此处编辑标题</a:t>
            </a:r>
            <a:endParaRPr lang="zh-CN" altLang="en-US" dirty="0"/>
          </a:p>
        </p:txBody>
      </p:sp>
      <p:sp>
        <p:nvSpPr>
          <p:cNvPr id="3" name="文本占位符 2"/>
          <p:cNvSpPr>
            <a:spLocks noGrp="1"/>
          </p:cNvSpPr>
          <p:nvPr>
            <p:ph type="body" idx="1" hasCustomPrompt="1"/>
            <p:custDataLst>
              <p:tags r:id="rId3"/>
            </p:custDataLst>
          </p:nvPr>
        </p:nvSpPr>
        <p:spPr>
          <a:xfrm>
            <a:off x="1990800" y="4615200"/>
            <a:ext cx="7768800" cy="867600"/>
          </a:xfrm>
        </p:spPr>
        <p:txBody>
          <a:bodyPr lIns="90000" tIns="46800" rIns="90000" bIns="46800">
            <a:normAutofit/>
          </a:bodyPr>
          <a:lstStyle>
            <a:lvl1pPr marL="0" indent="0">
              <a:buNone/>
              <a:defRPr sz="1800">
                <a:solidFill>
                  <a:schemeClr val="tx1">
                    <a:lumMod val="65000"/>
                    <a:lumOff val="35000"/>
                  </a:schemeClr>
                </a:solidFill>
              </a:defRPr>
            </a:lvl1pPr>
            <a:lvl2pPr marL="457200" indent="0">
              <a:buNone/>
              <a:defRPr sz="1600">
                <a:solidFill>
                  <a:schemeClr val="tx1">
                    <a:tint val="75000"/>
                  </a:schemeClr>
                </a:solidFill>
              </a:defRPr>
            </a:lvl2pPr>
            <a:lvl3pPr marL="914400" indent="0">
              <a:buNone/>
              <a:defRPr sz="16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dirty="0"/>
              <a:t>单击此处编辑文本</a:t>
            </a:r>
            <a:endParaRPr lang="zh-CN" altLang="en-US" dirty="0"/>
          </a:p>
        </p:txBody>
      </p:sp>
      <p:sp>
        <p:nvSpPr>
          <p:cNvPr id="4" name="日期占位符 3"/>
          <p:cNvSpPr>
            <a:spLocks noGrp="1"/>
          </p:cNvSpPr>
          <p:nvPr>
            <p:ph type="dt" sz="half" idx="10"/>
            <p:custDataLst>
              <p:tags r:id="rId4"/>
            </p:custDataLst>
          </p:nvPr>
        </p:nvSpPr>
        <p:spPr/>
        <p:txBody>
          <a:body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custDataLst>
              <p:tags r:id="rId5"/>
            </p:custDataLst>
          </p:nvPr>
        </p:nvSpPr>
        <p:spPr/>
        <p:txBody>
          <a:bodyPr/>
          <a:lstStyle/>
          <a:p>
            <a:endParaRPr lang="zh-CN" altLang="en-US"/>
          </a:p>
        </p:txBody>
      </p:sp>
      <p:sp>
        <p:nvSpPr>
          <p:cNvPr id="6" name="灯片编号占位符 5"/>
          <p:cNvSpPr>
            <a:spLocks noGrp="1"/>
          </p:cNvSpPr>
          <p:nvPr>
            <p:ph type="sldNum" sz="quarter" idx="12"/>
            <p:custDataLst>
              <p:tags r:id="rId6"/>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608400" y="608400"/>
            <a:ext cx="10969200" cy="705600"/>
          </a:xfrm>
        </p:spPr>
        <p:txBody>
          <a:bodyPr vert="horz" lIns="90000" tIns="46800" rIns="90000" bIns="46800" rtlCol="0" anchor="ctr" anchorCtr="0">
            <a:normAutofit/>
          </a:bodyPr>
          <a:lstStyle/>
          <a:p>
            <a:pPr lvl="0"/>
            <a:r>
              <a:rPr lang="zh-CN" altLang="en-US"/>
              <a:t>单击此处编辑母版标题样式</a:t>
            </a:r>
            <a:endParaRPr lang="zh-CN" altLang="en-US"/>
          </a:p>
        </p:txBody>
      </p:sp>
      <p:sp>
        <p:nvSpPr>
          <p:cNvPr id="3" name="内容占位符 2"/>
          <p:cNvSpPr>
            <a:spLocks noGrp="1"/>
          </p:cNvSpPr>
          <p:nvPr>
            <p:ph sz="half" idx="1"/>
            <p:custDataLst>
              <p:tags r:id="rId3"/>
            </p:custDataLst>
          </p:nvPr>
        </p:nvSpPr>
        <p:spPr>
          <a:xfrm>
            <a:off x="608400" y="1501200"/>
            <a:ext cx="5176800" cy="4748400"/>
          </a:xfrm>
        </p:spPr>
        <p:txBody>
          <a:bodyPr vert="horz" lIns="90000" tIns="46800" rIns="90000" bIns="46800" rtlCol="0">
            <a:normAutofit/>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内容占位符 3"/>
          <p:cNvSpPr>
            <a:spLocks noGrp="1"/>
          </p:cNvSpPr>
          <p:nvPr>
            <p:ph sz="half" idx="2"/>
            <p:custDataLst>
              <p:tags r:id="rId4"/>
            </p:custDataLst>
          </p:nvPr>
        </p:nvSpPr>
        <p:spPr>
          <a:xfrm>
            <a:off x="6411600" y="1501200"/>
            <a:ext cx="5176800" cy="4748400"/>
          </a:xfrm>
        </p:spPr>
        <p:txBody>
          <a:bodyPr lIns="90000" tIns="46800" rIns="90000" bIns="46800">
            <a:normAutofit/>
          </a:body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5" name="日期占位符 4"/>
          <p:cNvSpPr>
            <a:spLocks noGrp="1"/>
          </p:cNvSpPr>
          <p:nvPr>
            <p:ph type="dt" sz="half" idx="10"/>
            <p:custDataLst>
              <p:tags r:id="rId5"/>
            </p:custDataLst>
          </p:nvPr>
        </p:nvSpPr>
        <p:spPr/>
        <p:txBody>
          <a:bodyPr/>
          <a:lstStyle/>
          <a:p>
            <a:fld id="{760FBDFE-C587-4B4C-A407-44438C67B59E}" type="datetimeFigureOut">
              <a:rPr lang="zh-CN" altLang="en-US" smtClean="0"/>
            </a:fld>
            <a:endParaRPr lang="zh-CN" altLang="en-US"/>
          </a:p>
        </p:txBody>
      </p:sp>
      <p:sp>
        <p:nvSpPr>
          <p:cNvPr id="6" name="页脚占位符 5"/>
          <p:cNvSpPr>
            <a:spLocks noGrp="1"/>
          </p:cNvSpPr>
          <p:nvPr>
            <p:ph type="ftr" sz="quarter" idx="11"/>
            <p:custDataLst>
              <p:tags r:id="rId6"/>
            </p:custDataLst>
          </p:nvPr>
        </p:nvSpPr>
        <p:spPr/>
        <p:txBody>
          <a:bodyPr/>
          <a:lstStyle/>
          <a:p>
            <a:endParaRPr lang="zh-CN" altLang="en-US"/>
          </a:p>
        </p:txBody>
      </p:sp>
      <p:sp>
        <p:nvSpPr>
          <p:cNvPr id="7" name="灯片编号占位符 6"/>
          <p:cNvSpPr>
            <a:spLocks noGrp="1"/>
          </p:cNvSpPr>
          <p:nvPr>
            <p:ph type="sldNum" sz="quarter" idx="12"/>
            <p:custDataLst>
              <p:tags r:id="rId7"/>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608400" y="608400"/>
            <a:ext cx="10969200" cy="705600"/>
          </a:xfrm>
        </p:spPr>
        <p:txBody>
          <a:bodyPr vert="horz" lIns="90000" tIns="46800" rIns="90000" bIns="46800" rtlCol="0" anchor="ctr" anchorCtr="0">
            <a:normAutofit/>
          </a:bodyPr>
          <a:lstStyle/>
          <a:p>
            <a:pPr lvl="0"/>
            <a:r>
              <a:rPr lang="zh-CN" altLang="en-US"/>
              <a:t>单击此处编辑母版标题样式</a:t>
            </a:r>
            <a:endParaRPr lang="zh-CN" altLang="en-US"/>
          </a:p>
        </p:txBody>
      </p:sp>
      <p:sp>
        <p:nvSpPr>
          <p:cNvPr id="3" name="文本占位符 2"/>
          <p:cNvSpPr>
            <a:spLocks noGrp="1"/>
          </p:cNvSpPr>
          <p:nvPr>
            <p:ph type="body" idx="1" hasCustomPrompt="1"/>
            <p:custDataLst>
              <p:tags r:id="rId3"/>
            </p:custDataLst>
          </p:nvPr>
        </p:nvSpPr>
        <p:spPr>
          <a:xfrm>
            <a:off x="608400" y="1429200"/>
            <a:ext cx="5342400" cy="381600"/>
          </a:xfrm>
        </p:spPr>
        <p:txBody>
          <a:bodyPr lIns="101600" tIns="38100" rIns="76200" bIns="38100" anchor="t" anchorCtr="0">
            <a:normAutofit/>
          </a:bodyPr>
          <a:lstStyle>
            <a:lvl1pPr marL="0" indent="0">
              <a:lnSpc>
                <a:spcPct val="100000"/>
              </a:lnSpc>
              <a:buNone/>
              <a:defRPr sz="2000" b="1" spc="200">
                <a:solidFill>
                  <a:schemeClr val="tx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dirty="0"/>
              <a:t>单击此处编辑文本</a:t>
            </a:r>
            <a:endParaRPr lang="zh-CN" altLang="en-US" dirty="0"/>
          </a:p>
        </p:txBody>
      </p:sp>
      <p:sp>
        <p:nvSpPr>
          <p:cNvPr id="4" name="内容占位符 3"/>
          <p:cNvSpPr>
            <a:spLocks noGrp="1"/>
          </p:cNvSpPr>
          <p:nvPr>
            <p:ph sz="half" idx="2"/>
            <p:custDataLst>
              <p:tags r:id="rId4"/>
            </p:custDataLst>
          </p:nvPr>
        </p:nvSpPr>
        <p:spPr>
          <a:xfrm>
            <a:off x="608400" y="1854000"/>
            <a:ext cx="5342400" cy="4395600"/>
          </a:xfrm>
        </p:spPr>
        <p:txBody>
          <a:bodyPr vert="horz" lIns="101600" tIns="0" rIns="82550" bIns="0" rtlCol="0">
            <a:normAutofit/>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5" name="文本占位符 4"/>
          <p:cNvSpPr>
            <a:spLocks noGrp="1"/>
          </p:cNvSpPr>
          <p:nvPr>
            <p:ph type="body" sz="quarter" idx="3" hasCustomPrompt="1"/>
            <p:custDataLst>
              <p:tags r:id="rId5"/>
            </p:custDataLst>
          </p:nvPr>
        </p:nvSpPr>
        <p:spPr>
          <a:xfrm>
            <a:off x="6235750" y="1421729"/>
            <a:ext cx="5342400" cy="381600"/>
          </a:xfrm>
        </p:spPr>
        <p:txBody>
          <a:bodyPr vert="horz" lIns="101600" tIns="38100" rIns="76200" bIns="38100" rtlCol="0" anchor="t" anchorCtr="0">
            <a:normAutofit/>
          </a:bodyPr>
          <a:lstStyle>
            <a:lvl1pPr marL="0" indent="0">
              <a:lnSpc>
                <a:spcPct val="100000"/>
              </a:lnSpc>
              <a:buNone/>
              <a:defRPr sz="2000" b="1" spc="200">
                <a:solidFill>
                  <a:schemeClr val="tx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单击此处编辑文本</a:t>
            </a:r>
            <a:endParaRPr lang="zh-CN" altLang="en-US"/>
          </a:p>
        </p:txBody>
      </p:sp>
      <p:sp>
        <p:nvSpPr>
          <p:cNvPr id="6" name="内容占位符 5"/>
          <p:cNvSpPr>
            <a:spLocks noGrp="1"/>
          </p:cNvSpPr>
          <p:nvPr>
            <p:ph sz="quarter" idx="4"/>
            <p:custDataLst>
              <p:tags r:id="rId6"/>
            </p:custDataLst>
          </p:nvPr>
        </p:nvSpPr>
        <p:spPr>
          <a:xfrm>
            <a:off x="6235750" y="1854000"/>
            <a:ext cx="5342400" cy="4395600"/>
          </a:xfrm>
        </p:spPr>
        <p:txBody>
          <a:bodyPr vert="horz" lIns="101600" tIns="0" rIns="82550" bIns="0" rtlCol="0">
            <a:normAutofit/>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7" name="日期占位符 6"/>
          <p:cNvSpPr>
            <a:spLocks noGrp="1"/>
          </p:cNvSpPr>
          <p:nvPr>
            <p:ph type="dt" sz="half" idx="10"/>
            <p:custDataLst>
              <p:tags r:id="rId7"/>
            </p:custDataLst>
          </p:nvPr>
        </p:nvSpPr>
        <p:spPr/>
        <p:txBody>
          <a:bodyPr/>
          <a:lstStyle/>
          <a:p>
            <a:fld id="{760FBDFE-C587-4B4C-A407-44438C67B59E}" type="datetimeFigureOut">
              <a:rPr lang="zh-CN" altLang="en-US" smtClean="0"/>
            </a:fld>
            <a:endParaRPr lang="zh-CN" altLang="en-US"/>
          </a:p>
        </p:txBody>
      </p:sp>
      <p:sp>
        <p:nvSpPr>
          <p:cNvPr id="8" name="页脚占位符 7"/>
          <p:cNvSpPr>
            <a:spLocks noGrp="1"/>
          </p:cNvSpPr>
          <p:nvPr>
            <p:ph type="ftr" sz="quarter" idx="11"/>
            <p:custDataLst>
              <p:tags r:id="rId8"/>
            </p:custDataLst>
          </p:nvPr>
        </p:nvSpPr>
        <p:spPr/>
        <p:txBody>
          <a:bodyPr/>
          <a:lstStyle/>
          <a:p>
            <a:endParaRPr lang="zh-CN" altLang="en-US"/>
          </a:p>
        </p:txBody>
      </p:sp>
      <p:sp>
        <p:nvSpPr>
          <p:cNvPr id="9" name="灯片编号占位符 8"/>
          <p:cNvSpPr>
            <a:spLocks noGrp="1"/>
          </p:cNvSpPr>
          <p:nvPr>
            <p:ph type="sldNum" sz="quarter" idx="12"/>
            <p:custDataLst>
              <p:tags r:id="rId9"/>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608400" y="608400"/>
            <a:ext cx="10969200" cy="705600"/>
          </a:xfrm>
        </p:spPr>
        <p:txBody>
          <a:bodyPr vert="horz" lIns="90000" tIns="46800" rIns="90000" bIns="46800" rtlCol="0" anchor="ctr" anchorCtr="0">
            <a:normAutofit/>
          </a:bodyPr>
          <a:lstStyle/>
          <a:p>
            <a:pPr lvl="0"/>
            <a:r>
              <a:rPr lang="zh-CN" altLang="en-US"/>
              <a:t>单击此处编辑母版标题样式</a:t>
            </a:r>
            <a:endParaRPr lang="zh-CN" altLang="en-US"/>
          </a:p>
        </p:txBody>
      </p:sp>
      <p:sp>
        <p:nvSpPr>
          <p:cNvPr id="3" name="日期占位符 2"/>
          <p:cNvSpPr>
            <a:spLocks noGrp="1"/>
          </p:cNvSpPr>
          <p:nvPr>
            <p:ph type="dt" sz="half" idx="10"/>
            <p:custDataLst>
              <p:tags r:id="rId3"/>
            </p:custDataLst>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4"/>
            </p:custDataLst>
          </p:nvPr>
        </p:nvSpPr>
        <p:spPr/>
        <p:txBody>
          <a:bodyPr/>
          <a:lstStyle/>
          <a:p>
            <a:endParaRPr lang="zh-CN" altLang="en-US"/>
          </a:p>
        </p:txBody>
      </p:sp>
      <p:sp>
        <p:nvSpPr>
          <p:cNvPr id="5" name="灯片编号占位符 4"/>
          <p:cNvSpPr>
            <a:spLocks noGrp="1"/>
          </p:cNvSpPr>
          <p:nvPr>
            <p:ph type="sldNum" sz="quarter" idx="12"/>
            <p:custDataLst>
              <p:tags r:id="rId5"/>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custDataLst>
              <p:tags r:id="rId2"/>
            </p:custDataLst>
          </p:nvPr>
        </p:nvSpPr>
        <p:spPr/>
        <p:txBody>
          <a:bodyPr/>
          <a:lstStyle/>
          <a:p>
            <a:fld id="{760FBDFE-C587-4B4C-A407-44438C67B59E}" type="datetimeFigureOut">
              <a:rPr lang="zh-CN" altLang="en-US" smtClean="0"/>
            </a:fld>
            <a:endParaRPr lang="zh-CN" altLang="en-US"/>
          </a:p>
        </p:txBody>
      </p:sp>
      <p:sp>
        <p:nvSpPr>
          <p:cNvPr id="3" name="页脚占位符 2"/>
          <p:cNvSpPr>
            <a:spLocks noGrp="1"/>
          </p:cNvSpPr>
          <p:nvPr>
            <p:ph type="ftr" sz="quarter" idx="11"/>
            <p:custDataLst>
              <p:tags r:id="rId3"/>
            </p:custDataLst>
          </p:nvPr>
        </p:nvSpPr>
        <p:spPr/>
        <p:txBody>
          <a:bodyPr/>
          <a:lstStyle/>
          <a:p>
            <a:endParaRPr lang="zh-CN" altLang="en-US"/>
          </a:p>
        </p:txBody>
      </p:sp>
      <p:sp>
        <p:nvSpPr>
          <p:cNvPr id="4" name="灯片编号占位符 3"/>
          <p:cNvSpPr>
            <a:spLocks noGrp="1"/>
          </p:cNvSpPr>
          <p:nvPr>
            <p:ph type="sldNum" sz="quarter" idx="12"/>
            <p:custDataLst>
              <p:tags r:id="rId4"/>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图片与标题">
    <p:spTree>
      <p:nvGrpSpPr>
        <p:cNvPr id="1" name=""/>
        <p:cNvGrpSpPr/>
        <p:nvPr/>
      </p:nvGrpSpPr>
      <p:grpSpPr>
        <a:xfrm>
          <a:off x="0" y="0"/>
          <a:ext cx="0" cy="0"/>
          <a:chOff x="0" y="0"/>
          <a:chExt cx="0" cy="0"/>
        </a:xfrm>
      </p:grpSpPr>
      <p:sp>
        <p:nvSpPr>
          <p:cNvPr id="3" name="图片占位符 2"/>
          <p:cNvSpPr>
            <a:spLocks noGrp="1"/>
          </p:cNvSpPr>
          <p:nvPr>
            <p:ph type="pic" idx="1"/>
            <p:custDataLst>
              <p:tags r:id="rId2"/>
            </p:custDataLst>
          </p:nvPr>
        </p:nvSpPr>
        <p:spPr>
          <a:xfrm>
            <a:off x="608400" y="1555200"/>
            <a:ext cx="5233077" cy="4608000"/>
          </a:xfrm>
        </p:spPr>
        <p:txBody>
          <a:bodyPr vert="horz" lIns="90000" tIns="46800" rIns="90000" bIns="46800" rtlCol="0">
            <a:normAutofit/>
          </a:bodyPr>
          <a:lstStyle>
            <a:lvl1pPr>
              <a:buNone/>
              <a:defRPr sz="1600"/>
            </a:lvl1pPr>
          </a:lstStyle>
          <a:p>
            <a:pPr lvl="0"/>
            <a:endParaRPr lang="zh-CN" altLang="en-US"/>
          </a:p>
        </p:txBody>
      </p:sp>
      <p:sp>
        <p:nvSpPr>
          <p:cNvPr id="4" name="文本占位符 3"/>
          <p:cNvSpPr>
            <a:spLocks noGrp="1"/>
          </p:cNvSpPr>
          <p:nvPr>
            <p:ph type="body" sz="half" idx="2"/>
            <p:custDataLst>
              <p:tags r:id="rId3"/>
            </p:custDataLst>
          </p:nvPr>
        </p:nvSpPr>
        <p:spPr>
          <a:xfrm>
            <a:off x="6350400" y="1555200"/>
            <a:ext cx="5227200" cy="4608000"/>
          </a:xfrm>
        </p:spPr>
        <p:txBody>
          <a:bodyPr vert="horz" lIns="90000" tIns="46800" rIns="90000" bIns="46800" rtlCol="0">
            <a:normAutofit/>
          </a:bodyPr>
          <a:lstStyle>
            <a:lvl1pPr>
              <a:buNone/>
              <a:defRPr sz="1600"/>
            </a:lvl1pPr>
          </a:lstStyle>
          <a:p>
            <a:pPr lvl="0"/>
            <a:r>
              <a:rPr lang="zh-CN" altLang="en-US"/>
              <a:t>单击此处编辑母版文本样式</a:t>
            </a:r>
            <a:endParaRPr lang="zh-CN" altLang="en-US"/>
          </a:p>
        </p:txBody>
      </p:sp>
      <p:sp>
        <p:nvSpPr>
          <p:cNvPr id="5" name="日期占位符 4"/>
          <p:cNvSpPr>
            <a:spLocks noGrp="1"/>
          </p:cNvSpPr>
          <p:nvPr>
            <p:ph type="dt" sz="half" idx="10"/>
            <p:custDataLst>
              <p:tags r:id="rId4"/>
            </p:custDataLst>
          </p:nvPr>
        </p:nvSpPr>
        <p:spPr/>
        <p:txBody>
          <a:bodyPr/>
          <a:lstStyle/>
          <a:p>
            <a:fld id="{9EFD9D74-47D9-4702-A33C-335B63B48DBF}" type="datetimeFigureOut">
              <a:rPr lang="zh-CN" altLang="en-US" smtClean="0"/>
            </a:fld>
            <a:endParaRPr lang="zh-CN" altLang="en-US" dirty="0"/>
          </a:p>
        </p:txBody>
      </p:sp>
      <p:sp>
        <p:nvSpPr>
          <p:cNvPr id="6" name="页脚占位符 5"/>
          <p:cNvSpPr>
            <a:spLocks noGrp="1"/>
          </p:cNvSpPr>
          <p:nvPr>
            <p:ph type="ftr" sz="quarter" idx="11"/>
            <p:custDataLst>
              <p:tags r:id="rId5"/>
            </p:custDataLst>
          </p:nvPr>
        </p:nvSpPr>
        <p:spPr/>
        <p:txBody>
          <a:bodyPr/>
          <a:lstStyle/>
          <a:p>
            <a:endParaRPr lang="zh-CN" altLang="en-US" dirty="0"/>
          </a:p>
        </p:txBody>
      </p:sp>
      <p:sp>
        <p:nvSpPr>
          <p:cNvPr id="7" name="灯片编号占位符 6"/>
          <p:cNvSpPr>
            <a:spLocks noGrp="1"/>
          </p:cNvSpPr>
          <p:nvPr>
            <p:ph type="sldNum" sz="quarter" idx="12"/>
            <p:custDataLst>
              <p:tags r:id="rId6"/>
            </p:custDataLst>
          </p:nvPr>
        </p:nvSpPr>
        <p:spPr/>
        <p:txBody>
          <a:bodyPr/>
          <a:lstStyle/>
          <a:p>
            <a:fld id="{FABC47A4-756D-490B-A52F-7D9E2C9FC05F}" type="slidenum">
              <a:rPr lang="zh-CN" altLang="en-US" smtClean="0"/>
            </a:fld>
            <a:endParaRPr lang="zh-CN" altLang="en-US"/>
          </a:p>
        </p:txBody>
      </p:sp>
      <p:sp>
        <p:nvSpPr>
          <p:cNvPr id="9" name="标题 8"/>
          <p:cNvSpPr>
            <a:spLocks noGrp="1"/>
          </p:cNvSpPr>
          <p:nvPr>
            <p:ph type="title"/>
            <p:custDataLst>
              <p:tags r:id="rId7"/>
            </p:custDataLst>
          </p:nvPr>
        </p:nvSpPr>
        <p:spPr/>
        <p:txBody>
          <a:bodyPr/>
          <a:lstStyle/>
          <a:p>
            <a:r>
              <a:rPr lang="zh-CN" altLang="en-US"/>
              <a:t>单击此处编辑母版标题样式</a:t>
            </a:r>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hasCustomPrompt="1"/>
            <p:custDataLst>
              <p:tags r:id="rId2"/>
            </p:custDataLst>
          </p:nvPr>
        </p:nvSpPr>
        <p:spPr>
          <a:xfrm>
            <a:off x="10234800" y="914400"/>
            <a:ext cx="1044000" cy="5029200"/>
          </a:xfrm>
        </p:spPr>
        <p:txBody>
          <a:bodyPr vert="eaVert" lIns="90000" tIns="46800" rIns="90000" bIns="46800" rtlCol="0" anchor="ctr" anchorCtr="0">
            <a:normAutofit/>
          </a:bodyPr>
          <a:lstStyle>
            <a:lvl1pPr>
              <a:buNone/>
              <a:defRPr sz="2800"/>
            </a:lvl1pPr>
          </a:lstStyle>
          <a:p>
            <a:pPr lvl="0"/>
            <a:r>
              <a:rPr lang="zh-CN" altLang="en-US"/>
              <a:t>单击此处编辑标题</a:t>
            </a:r>
            <a:endParaRPr lang="zh-CN" altLang="en-US"/>
          </a:p>
        </p:txBody>
      </p:sp>
      <p:sp>
        <p:nvSpPr>
          <p:cNvPr id="3" name="竖排文字占位符 2"/>
          <p:cNvSpPr>
            <a:spLocks noGrp="1"/>
          </p:cNvSpPr>
          <p:nvPr>
            <p:ph type="body" orient="vert" idx="1"/>
            <p:custDataLst>
              <p:tags r:id="rId3"/>
            </p:custDataLst>
          </p:nvPr>
        </p:nvSpPr>
        <p:spPr>
          <a:xfrm>
            <a:off x="914400" y="914400"/>
            <a:ext cx="9169200" cy="5029200"/>
          </a:xfrm>
        </p:spPr>
        <p:txBody>
          <a:bodyPr vert="eaVert" lIns="46800" tIns="46800" rIns="46800" bIns="46800"/>
          <a:lstStyle>
            <a:lvl1pPr marL="228600" indent="-228600">
              <a:spcAft>
                <a:spcPts val="1000"/>
              </a:spcAft>
              <a:defRPr spc="300"/>
            </a:lvl1pPr>
            <a:lvl2pPr marL="685800" indent="-228600">
              <a:defRPr spc="300"/>
            </a:lvl2pPr>
            <a:lvl3pPr marL="1143000" indent="-228600">
              <a:defRPr spc="300"/>
            </a:lvl3pPr>
            <a:lvl4pPr marL="1600200" indent="-228600">
              <a:defRPr spc="300"/>
            </a:lvl4pPr>
            <a:lvl5pPr marL="2057400" indent="-228600">
              <a:defRPr spc="300"/>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4" name="日期占位符 3"/>
          <p:cNvSpPr>
            <a:spLocks noGrp="1"/>
          </p:cNvSpPr>
          <p:nvPr>
            <p:ph type="dt" sz="half" idx="10"/>
            <p:custDataLst>
              <p:tags r:id="rId4"/>
            </p:custDataLst>
          </p:nvPr>
        </p:nvSpPr>
        <p:spPr/>
        <p:txBody>
          <a:body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custDataLst>
              <p:tags r:id="rId5"/>
            </p:custDataLst>
          </p:nvPr>
        </p:nvSpPr>
        <p:spPr/>
        <p:txBody>
          <a:bodyPr/>
          <a:lstStyle/>
          <a:p>
            <a:endParaRPr lang="zh-CN" altLang="en-US"/>
          </a:p>
        </p:txBody>
      </p:sp>
      <p:sp>
        <p:nvSpPr>
          <p:cNvPr id="6" name="灯片编号占位符 5"/>
          <p:cNvSpPr>
            <a:spLocks noGrp="1"/>
          </p:cNvSpPr>
          <p:nvPr>
            <p:ph type="sldNum" sz="quarter" idx="12"/>
            <p:custDataLst>
              <p:tags r:id="rId6"/>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9" Type="http://schemas.openxmlformats.org/officeDocument/2006/relationships/theme" Target="../theme/theme1.xml"/><Relationship Id="rId18" Type="http://schemas.openxmlformats.org/officeDocument/2006/relationships/tags" Target="../tags/tag62.xml"/><Relationship Id="rId17" Type="http://schemas.openxmlformats.org/officeDocument/2006/relationships/tags" Target="../tags/tag61.xml"/><Relationship Id="rId16" Type="http://schemas.openxmlformats.org/officeDocument/2006/relationships/tags" Target="../tags/tag60.xml"/><Relationship Id="rId15" Type="http://schemas.openxmlformats.org/officeDocument/2006/relationships/tags" Target="../tags/tag59.xml"/><Relationship Id="rId14" Type="http://schemas.openxmlformats.org/officeDocument/2006/relationships/tags" Target="../tags/tag58.xml"/><Relationship Id="rId13" Type="http://schemas.openxmlformats.org/officeDocument/2006/relationships/tags" Target="../tags/tag57.xml"/><Relationship Id="rId12" Type="http://schemas.openxmlformats.org/officeDocument/2006/relationships/slideLayout" Target="../slideLayouts/slideLayout12.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标题占位符 1"/>
          <p:cNvSpPr>
            <a:spLocks noGrp="1"/>
          </p:cNvSpPr>
          <p:nvPr>
            <p:ph type="title"/>
            <p:custDataLst>
              <p:tags r:id="rId13"/>
            </p:custDataLst>
          </p:nvPr>
        </p:nvSpPr>
        <p:spPr>
          <a:xfrm>
            <a:off x="608400" y="608400"/>
            <a:ext cx="10969200" cy="705600"/>
          </a:xfrm>
          <a:prstGeom prst="rect">
            <a:avLst/>
          </a:prstGeom>
        </p:spPr>
        <p:txBody>
          <a:bodyPr vert="horz" lIns="90170" tIns="46990" rIns="90170" bIns="46990" rtlCol="0" anchor="ctr" anchorCtr="0">
            <a:normAutofit/>
          </a:bodyPr>
          <a:lstStyle/>
          <a:p>
            <a:r>
              <a:rPr lang="zh-CN" altLang="en-US" dirty="0"/>
              <a:t>单击此处编辑母版标题样式</a:t>
            </a:r>
            <a:endParaRPr lang="zh-CN" altLang="en-US" dirty="0"/>
          </a:p>
        </p:txBody>
      </p:sp>
      <p:sp>
        <p:nvSpPr>
          <p:cNvPr id="3" name="文本占位符 2"/>
          <p:cNvSpPr>
            <a:spLocks noGrp="1"/>
          </p:cNvSpPr>
          <p:nvPr>
            <p:ph type="body" idx="1"/>
            <p:custDataLst>
              <p:tags r:id="rId14"/>
            </p:custDataLst>
          </p:nvPr>
        </p:nvSpPr>
        <p:spPr>
          <a:xfrm>
            <a:off x="608400" y="1490400"/>
            <a:ext cx="10969200" cy="4759200"/>
          </a:xfrm>
          <a:prstGeom prst="rect">
            <a:avLst/>
          </a:prstGeom>
        </p:spPr>
        <p:txBody>
          <a:bodyPr vert="horz" lIns="90000" tIns="46800" rIns="90000" bIns="46800" rtlCol="0">
            <a:normAutofit/>
          </a:body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4" name="日期占位符 3"/>
          <p:cNvSpPr>
            <a:spLocks noGrp="1"/>
          </p:cNvSpPr>
          <p:nvPr>
            <p:ph type="dt" sz="half" idx="2"/>
            <p:custDataLst>
              <p:tags r:id="rId15"/>
            </p:custDataLst>
          </p:nvPr>
        </p:nvSpPr>
        <p:spPr>
          <a:xfrm>
            <a:off x="612000" y="6314400"/>
            <a:ext cx="2700000" cy="316800"/>
          </a:xfrm>
          <a:prstGeom prst="rect">
            <a:avLst/>
          </a:prstGeom>
        </p:spPr>
        <p:txBody>
          <a:bodyPr vert="horz" lIns="91440" tIns="45720" rIns="91440" bIns="45720" rtlCol="0" anchor="ctr">
            <a:normAutofit/>
          </a:bodyPr>
          <a:lstStyle>
            <a:lvl1pPr algn="l">
              <a:defRPr sz="1000" baseline="0">
                <a:solidFill>
                  <a:schemeClr val="tx1">
                    <a:tint val="75000"/>
                  </a:schemeClr>
                </a:solidFill>
              </a:defRPr>
            </a:lvl1pPr>
          </a:lstStyle>
          <a:p>
            <a:fld id="{760FBDFE-C587-4B4C-A407-44438C67B59E}" type="datetimeFigureOut">
              <a:rPr lang="zh-CN" altLang="en-US" smtClean="0"/>
            </a:fld>
            <a:endParaRPr lang="zh-CN" altLang="en-US"/>
          </a:p>
        </p:txBody>
      </p:sp>
      <p:sp>
        <p:nvSpPr>
          <p:cNvPr id="5" name="页脚占位符 4"/>
          <p:cNvSpPr>
            <a:spLocks noGrp="1"/>
          </p:cNvSpPr>
          <p:nvPr>
            <p:ph type="ftr" sz="quarter" idx="3"/>
            <p:custDataLst>
              <p:tags r:id="rId16"/>
            </p:custDataLst>
          </p:nvPr>
        </p:nvSpPr>
        <p:spPr>
          <a:xfrm>
            <a:off x="4116000" y="6314400"/>
            <a:ext cx="3960000" cy="316800"/>
          </a:xfrm>
          <a:prstGeom prst="rect">
            <a:avLst/>
          </a:prstGeom>
        </p:spPr>
        <p:txBody>
          <a:bodyPr vert="horz" lIns="91440" tIns="45720" rIns="91440" bIns="45720" rtlCol="0" anchor="ctr">
            <a:normAutofit/>
          </a:bodyPr>
          <a:lstStyle>
            <a:lvl1pPr algn="ctr">
              <a:defRPr sz="1000" baseline="0">
                <a:solidFill>
                  <a:schemeClr val="tx1">
                    <a:tint val="75000"/>
                  </a:schemeClr>
                </a:solidFill>
              </a:defRPr>
            </a:lvl1pPr>
          </a:lstStyle>
          <a:p>
            <a:endParaRPr lang="zh-CN" altLang="en-US" dirty="0"/>
          </a:p>
        </p:txBody>
      </p:sp>
      <p:sp>
        <p:nvSpPr>
          <p:cNvPr id="6" name="灯片编号占位符 5"/>
          <p:cNvSpPr>
            <a:spLocks noGrp="1"/>
          </p:cNvSpPr>
          <p:nvPr>
            <p:ph type="sldNum" sz="quarter" idx="4"/>
            <p:custDataLst>
              <p:tags r:id="rId17"/>
            </p:custDataLst>
          </p:nvPr>
        </p:nvSpPr>
        <p:spPr>
          <a:xfrm>
            <a:off x="8877600" y="6314400"/>
            <a:ext cx="2700000" cy="316800"/>
          </a:xfrm>
          <a:prstGeom prst="rect">
            <a:avLst/>
          </a:prstGeom>
        </p:spPr>
        <p:txBody>
          <a:bodyPr vert="horz" lIns="91440" tIns="45720" rIns="91440" bIns="45720" rtlCol="0" anchor="ctr">
            <a:normAutofit/>
          </a:bodyPr>
          <a:lstStyle>
            <a:lvl1pPr algn="r">
              <a:defRPr sz="1000" baseline="0">
                <a:solidFill>
                  <a:schemeClr val="tx1">
                    <a:tint val="75000"/>
                  </a:schemeClr>
                </a:solidFill>
              </a:defRPr>
            </a:lvl1pPr>
          </a:lstStyle>
          <a:p>
            <a:fld id="{49AE70B2-8BF9-45C0-BB95-33D1B9D3A854}" type="slidenum">
              <a:rPr lang="zh-CN" altLang="en-US" smtClean="0"/>
            </a:fld>
            <a:endParaRPr lang="zh-CN" altLang="en-US" dirty="0"/>
          </a:p>
        </p:txBody>
      </p:sp>
    </p:spTree>
    <p:custDataLst>
      <p:tags r:id="rId18"/>
    </p:custData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fontAlgn="auto" latinLnBrk="0" hangingPunct="1">
        <a:lnSpc>
          <a:spcPct val="100000"/>
        </a:lnSpc>
        <a:spcBef>
          <a:spcPct val="0"/>
        </a:spcBef>
        <a:buNone/>
        <a:defRPr sz="3600" b="1" u="none" strike="noStrike" kern="1200" cap="none" spc="300" normalizeH="0" baseline="0">
          <a:solidFill>
            <a:schemeClr val="tx1">
              <a:lumMod val="85000"/>
              <a:lumOff val="15000"/>
            </a:schemeClr>
          </a:solidFill>
          <a:uFillTx/>
          <a:latin typeface="+mj-lt"/>
          <a:ea typeface="+mj-ea"/>
          <a:cs typeface="+mj-cs"/>
        </a:defRPr>
      </a:lvl1pPr>
    </p:titleStyle>
    <p:bodyStyle>
      <a:lvl1pPr marL="228600" indent="-228600" algn="l" defTabSz="914400" rtl="0" eaLnBrk="1" fontAlgn="auto" latinLnBrk="0" hangingPunct="1">
        <a:lnSpc>
          <a:spcPct val="130000"/>
        </a:lnSpc>
        <a:spcBef>
          <a:spcPts val="0"/>
        </a:spcBef>
        <a:spcAft>
          <a:spcPts val="1000"/>
        </a:spcAft>
        <a:buFont typeface="Arial" panose="020B0604020202020204" pitchFamily="34" charset="0"/>
        <a:buChar char="●"/>
        <a:defRPr sz="1800" u="none" strike="noStrike" kern="1200" cap="none" spc="150" normalizeH="0" baseline="0">
          <a:solidFill>
            <a:schemeClr val="tx1">
              <a:lumMod val="65000"/>
              <a:lumOff val="35000"/>
            </a:schemeClr>
          </a:solidFill>
          <a:uFillTx/>
          <a:latin typeface="+mn-lt"/>
          <a:ea typeface="+mn-ea"/>
          <a:cs typeface="+mn-cs"/>
        </a:defRPr>
      </a:lvl1pPr>
      <a:lvl2pPr marL="685800" indent="-228600" algn="l" defTabSz="914400" rtl="0" eaLnBrk="1" fontAlgn="auto" latinLnBrk="0" hangingPunct="1">
        <a:lnSpc>
          <a:spcPct val="120000"/>
        </a:lnSpc>
        <a:spcBef>
          <a:spcPts val="0"/>
        </a:spcBef>
        <a:spcAft>
          <a:spcPts val="600"/>
        </a:spcAft>
        <a:buFont typeface="Arial" panose="020B0604020202020204" pitchFamily="34" charset="0"/>
        <a:buChar char="●"/>
        <a:tabLst>
          <a:tab pos="1609725" algn="l"/>
          <a:tab pos="1609725" algn="l"/>
          <a:tab pos="1609725" algn="l"/>
          <a:tab pos="1609725" algn="l"/>
        </a:tabLst>
        <a:defRPr sz="1600" u="none" strike="noStrike" kern="1200" cap="none" spc="150" normalizeH="0" baseline="0">
          <a:solidFill>
            <a:schemeClr val="tx1">
              <a:lumMod val="65000"/>
              <a:lumOff val="35000"/>
            </a:schemeClr>
          </a:solidFill>
          <a:uFillTx/>
          <a:latin typeface="+mn-lt"/>
          <a:ea typeface="+mn-ea"/>
          <a:cs typeface="+mn-cs"/>
        </a:defRPr>
      </a:lvl2pPr>
      <a:lvl3pPr marL="1143000" indent="-228600" algn="l" defTabSz="914400" rtl="0" eaLnBrk="1" fontAlgn="auto" latinLnBrk="0" hangingPunct="1">
        <a:lnSpc>
          <a:spcPct val="120000"/>
        </a:lnSpc>
        <a:spcBef>
          <a:spcPts val="0"/>
        </a:spcBef>
        <a:spcAft>
          <a:spcPts val="600"/>
        </a:spcAft>
        <a:buFont typeface="Arial" panose="020B0604020202020204" pitchFamily="34" charset="0"/>
        <a:buChar char="●"/>
        <a:defRPr sz="1600" u="none" strike="noStrike" kern="1200" cap="none" spc="150" normalizeH="0" baseline="0">
          <a:solidFill>
            <a:schemeClr val="tx1">
              <a:lumMod val="65000"/>
              <a:lumOff val="35000"/>
            </a:schemeClr>
          </a:solidFill>
          <a:uFillTx/>
          <a:latin typeface="+mn-lt"/>
          <a:ea typeface="+mn-ea"/>
          <a:cs typeface="+mn-cs"/>
        </a:defRPr>
      </a:lvl3pPr>
      <a:lvl4pPr marL="1600200" indent="-228600" algn="l" defTabSz="914400" rtl="0" eaLnBrk="1" fontAlgn="auto" latinLnBrk="0" hangingPunct="1">
        <a:lnSpc>
          <a:spcPct val="120000"/>
        </a:lnSpc>
        <a:spcBef>
          <a:spcPts val="0"/>
        </a:spcBef>
        <a:spcAft>
          <a:spcPts val="300"/>
        </a:spcAft>
        <a:buFont typeface="Wingdings" panose="05000000000000000000" charset="0"/>
        <a:buChar char=""/>
        <a:defRPr sz="1400" u="none" strike="noStrike" kern="1200" cap="none" spc="150" normalizeH="0" baseline="0">
          <a:solidFill>
            <a:schemeClr val="tx1">
              <a:lumMod val="65000"/>
              <a:lumOff val="35000"/>
            </a:schemeClr>
          </a:solidFill>
          <a:uFillTx/>
          <a:latin typeface="+mn-lt"/>
          <a:ea typeface="+mn-ea"/>
          <a:cs typeface="+mn-cs"/>
        </a:defRPr>
      </a:lvl4pPr>
      <a:lvl5pPr marL="2057400" indent="-228600" algn="l" defTabSz="914400" rtl="0" eaLnBrk="1" fontAlgn="auto" latinLnBrk="0" hangingPunct="1">
        <a:lnSpc>
          <a:spcPct val="120000"/>
        </a:lnSpc>
        <a:spcBef>
          <a:spcPts val="0"/>
        </a:spcBef>
        <a:spcAft>
          <a:spcPts val="300"/>
        </a:spcAft>
        <a:buFont typeface="Arial" panose="020B0604020202020204" pitchFamily="34" charset="0"/>
        <a:buChar char="•"/>
        <a:defRPr sz="1400" u="none" strike="noStrike" kern="1200" cap="none" spc="150" normalizeH="0" baseline="0">
          <a:solidFill>
            <a:schemeClr val="tx1">
              <a:lumMod val="65000"/>
              <a:lumOff val="35000"/>
            </a:schemeClr>
          </a:solidFill>
          <a:uFillTx/>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7" Type="http://schemas.openxmlformats.org/officeDocument/2006/relationships/slideLayout" Target="../slideLayouts/slideLayout12.xml"/><Relationship Id="rId6" Type="http://schemas.openxmlformats.org/officeDocument/2006/relationships/image" Target="../media/image4.jpeg"/><Relationship Id="rId5" Type="http://schemas.openxmlformats.org/officeDocument/2006/relationships/image" Target="../media/image3.png"/><Relationship Id="rId4" Type="http://schemas.openxmlformats.org/officeDocument/2006/relationships/image" Target="../media/image2.png"/><Relationship Id="rId3" Type="http://schemas.openxmlformats.org/officeDocument/2006/relationships/hyperlink" Target="https://sesec.eu/" TargetMode="External"/><Relationship Id="rId2" Type="http://schemas.openxmlformats.org/officeDocument/2006/relationships/hyperlink" Target="mailto:assistant@sesec.eu" TargetMode="External"/><Relationship Id="rId1" Type="http://schemas.openxmlformats.org/officeDocument/2006/relationships/image" Target="../media/image1.png"/></Relationships>
</file>

<file path=ppt/slides/_rels/slide10.xml.rels><?xml version="1.0" encoding="UTF-8" standalone="yes"?>
<Relationships xmlns="http://schemas.openxmlformats.org/package/2006/relationships"><Relationship Id="rId8" Type="http://schemas.openxmlformats.org/officeDocument/2006/relationships/notesSlide" Target="../notesSlides/notesSlide3.xml"/><Relationship Id="rId7" Type="http://schemas.openxmlformats.org/officeDocument/2006/relationships/slideLayout" Target="../slideLayouts/slideLayout7.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image" Target="../media/image13.png"/></Relationships>
</file>

<file path=ppt/slides/_rels/slide11.xml.rels><?xml version="1.0" encoding="UTF-8" standalone="yes"?>
<Relationships xmlns="http://schemas.openxmlformats.org/package/2006/relationships"><Relationship Id="rId4" Type="http://schemas.openxmlformats.org/officeDocument/2006/relationships/slideLayout" Target="../slideLayouts/slideLayout6.xml"/><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tags" Target="../tags/tag92.xml"/></Relationships>
</file>

<file path=ppt/slides/_rels/slide12.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13.png"/></Relationships>
</file>

<file path=ppt/slides/_rels/slide13.xml.rels><?xml version="1.0" encoding="UTF-8" standalone="yes"?>
<Relationships xmlns="http://schemas.openxmlformats.org/package/2006/relationships"><Relationship Id="rId5" Type="http://schemas.openxmlformats.org/officeDocument/2006/relationships/slideLayout" Target="../slideLayouts/slideLayout7.xml"/><Relationship Id="rId4" Type="http://schemas.openxmlformats.org/officeDocument/2006/relationships/image" Target="../media/image16.png"/><Relationship Id="rId3" Type="http://schemas.openxmlformats.org/officeDocument/2006/relationships/tags" Target="../tags/tag93.xml"/><Relationship Id="rId2" Type="http://schemas.openxmlformats.org/officeDocument/2006/relationships/image" Target="../media/image15.png"/><Relationship Id="rId1" Type="http://schemas.openxmlformats.org/officeDocument/2006/relationships/image" Target="../media/image13.png"/></Relationships>
</file>

<file path=ppt/slides/_rels/slide14.xml.rels><?xml version="1.0" encoding="UTF-8" standalone="yes"?>
<Relationships xmlns="http://schemas.openxmlformats.org/package/2006/relationships"><Relationship Id="rId4" Type="http://schemas.openxmlformats.org/officeDocument/2006/relationships/notesSlide" Target="../notesSlides/notesSlide4.xml"/><Relationship Id="rId3" Type="http://schemas.openxmlformats.org/officeDocument/2006/relationships/slideLayout" Target="../slideLayouts/slideLayout7.xml"/><Relationship Id="rId2" Type="http://schemas.openxmlformats.org/officeDocument/2006/relationships/tags" Target="../tags/tag94.xml"/><Relationship Id="rId1" Type="http://schemas.openxmlformats.org/officeDocument/2006/relationships/image" Target="../media/image13.png"/></Relationships>
</file>

<file path=ppt/slides/_rels/slide15.xml.rels><?xml version="1.0" encoding="UTF-8" standalone="yes"?>
<Relationships xmlns="http://schemas.openxmlformats.org/package/2006/relationships"><Relationship Id="rId6" Type="http://schemas.openxmlformats.org/officeDocument/2006/relationships/notesSlide" Target="../notesSlides/notesSlide5.xml"/><Relationship Id="rId5" Type="http://schemas.openxmlformats.org/officeDocument/2006/relationships/slideLayout" Target="../slideLayouts/slideLayout6.xml"/><Relationship Id="rId4" Type="http://schemas.openxmlformats.org/officeDocument/2006/relationships/tags" Target="../tags/tag96.xml"/><Relationship Id="rId3" Type="http://schemas.openxmlformats.org/officeDocument/2006/relationships/tags" Target="../tags/tag95.xml"/><Relationship Id="rId2" Type="http://schemas.openxmlformats.org/officeDocument/2006/relationships/image" Target="../media/image17.png"/><Relationship Id="rId1" Type="http://schemas.openxmlformats.org/officeDocument/2006/relationships/image" Target="../media/image13.png"/></Relationships>
</file>

<file path=ppt/slides/_rels/slide16.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image" Target="../media/image13.png"/><Relationship Id="rId1" Type="http://schemas.openxmlformats.org/officeDocument/2006/relationships/tags" Target="../tags/tag97.xml"/></Relationships>
</file>

<file path=ppt/slides/_rels/slide17.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image" Target="../media/image13.png"/><Relationship Id="rId1" Type="http://schemas.openxmlformats.org/officeDocument/2006/relationships/tags" Target="../tags/tag98.xml"/></Relationships>
</file>

<file path=ppt/slides/_rels/slide18.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18.png"/></Relationships>
</file>

<file path=ppt/slides/_rels/slide19.xml.rels><?xml version="1.0" encoding="UTF-8" standalone="yes"?>
<Relationships xmlns="http://schemas.openxmlformats.org/package/2006/relationships"><Relationship Id="rId6" Type="http://schemas.openxmlformats.org/officeDocument/2006/relationships/slideLayout" Target="../slideLayouts/slideLayout1.xml"/><Relationship Id="rId5" Type="http://schemas.openxmlformats.org/officeDocument/2006/relationships/image" Target="../media/image18.png"/><Relationship Id="rId4" Type="http://schemas.openxmlformats.org/officeDocument/2006/relationships/chart" Target="../charts/chart4.xml"/><Relationship Id="rId3" Type="http://schemas.openxmlformats.org/officeDocument/2006/relationships/chart" Target="../charts/chart3.xml"/><Relationship Id="rId2" Type="http://schemas.openxmlformats.org/officeDocument/2006/relationships/chart" Target="../charts/chart2.xml"/><Relationship Id="rId1" Type="http://schemas.openxmlformats.org/officeDocument/2006/relationships/chart" Target="../charts/chart1.xml"/></Relationships>
</file>

<file path=ppt/slides/_rels/slide2.xml.rels><?xml version="1.0" encoding="UTF-8" standalone="yes"?>
<Relationships xmlns="http://schemas.openxmlformats.org/package/2006/relationships"><Relationship Id="rId4" Type="http://schemas.openxmlformats.org/officeDocument/2006/relationships/slideLayout" Target="../slideLayouts/slideLayout12.xml"/><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image" Target="../media/image5.jpeg"/></Relationships>
</file>

<file path=ppt/slides/_rels/slide20.xml.rels><?xml version="1.0" encoding="UTF-8" standalone="yes"?>
<Relationships xmlns="http://schemas.openxmlformats.org/package/2006/relationships"><Relationship Id="rId7" Type="http://schemas.openxmlformats.org/officeDocument/2006/relationships/slideLayout" Target="../slideLayouts/slideLayout1.xml"/><Relationship Id="rId6" Type="http://schemas.openxmlformats.org/officeDocument/2006/relationships/tags" Target="../tags/tag99.xml"/><Relationship Id="rId5" Type="http://schemas.openxmlformats.org/officeDocument/2006/relationships/image" Target="../media/image18.png"/><Relationship Id="rId4" Type="http://schemas.openxmlformats.org/officeDocument/2006/relationships/chart" Target="../charts/chart8.xml"/><Relationship Id="rId3" Type="http://schemas.openxmlformats.org/officeDocument/2006/relationships/chart" Target="../charts/chart7.xml"/><Relationship Id="rId2" Type="http://schemas.openxmlformats.org/officeDocument/2006/relationships/chart" Target="../charts/chart6.xml"/><Relationship Id="rId1" Type="http://schemas.openxmlformats.org/officeDocument/2006/relationships/chart" Target="../charts/chart5.xml"/></Relationships>
</file>

<file path=ppt/slides/_rels/slide21.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image" Target="../media/image13.png"/><Relationship Id="rId1" Type="http://schemas.openxmlformats.org/officeDocument/2006/relationships/tags" Target="../tags/tag100.xml"/></Relationships>
</file>

<file path=ppt/slides/_rels/slide22.xml.rels><?xml version="1.0" encoding="UTF-8" standalone="yes"?>
<Relationships xmlns="http://schemas.openxmlformats.org/package/2006/relationships"><Relationship Id="rId4" Type="http://schemas.openxmlformats.org/officeDocument/2006/relationships/notesSlide" Target="../notesSlides/notesSlide6.xml"/><Relationship Id="rId3" Type="http://schemas.openxmlformats.org/officeDocument/2006/relationships/slideLayout" Target="../slideLayouts/slideLayout6.xml"/><Relationship Id="rId2" Type="http://schemas.openxmlformats.org/officeDocument/2006/relationships/image" Target="../media/image13.png"/><Relationship Id="rId1" Type="http://schemas.openxmlformats.org/officeDocument/2006/relationships/tags" Target="../tags/tag101.xml"/></Relationships>
</file>

<file path=ppt/slides/_rels/slide23.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image" Target="../media/image13.png"/><Relationship Id="rId1" Type="http://schemas.openxmlformats.org/officeDocument/2006/relationships/tags" Target="../tags/tag102.xml"/></Relationships>
</file>

<file path=ppt/slides/_rels/slide24.xml.rels><?xml version="1.0" encoding="UTF-8" standalone="yes"?>
<Relationships xmlns="http://schemas.openxmlformats.org/package/2006/relationships"><Relationship Id="rId6" Type="http://schemas.openxmlformats.org/officeDocument/2006/relationships/slideLayout" Target="../slideLayouts/slideLayout7.xml"/><Relationship Id="rId5" Type="http://schemas.openxmlformats.org/officeDocument/2006/relationships/image" Target="../media/image22.png"/><Relationship Id="rId4" Type="http://schemas.openxmlformats.org/officeDocument/2006/relationships/image" Target="../media/image21.png"/><Relationship Id="rId3" Type="http://schemas.openxmlformats.org/officeDocument/2006/relationships/image" Target="../media/image20.png"/><Relationship Id="rId2" Type="http://schemas.openxmlformats.org/officeDocument/2006/relationships/image" Target="../media/image19.jpeg"/><Relationship Id="rId1" Type="http://schemas.openxmlformats.org/officeDocument/2006/relationships/image" Target="../media/image13.png"/></Relationships>
</file>

<file path=ppt/slides/_rels/slide25.xml.rels><?xml version="1.0" encoding="UTF-8" standalone="yes"?>
<Relationships xmlns="http://schemas.openxmlformats.org/package/2006/relationships"><Relationship Id="rId2" Type="http://schemas.openxmlformats.org/officeDocument/2006/relationships/slideLayout" Target="../slideLayouts/slideLayout6.xml"/><Relationship Id="rId1" Type="http://schemas.openxmlformats.org/officeDocument/2006/relationships/image" Target="../media/image13.png"/></Relationships>
</file>

<file path=ppt/slides/_rels/slide26.xml.rels><?xml version="1.0" encoding="UTF-8" standalone="yes"?>
<Relationships xmlns="http://schemas.openxmlformats.org/package/2006/relationships"><Relationship Id="rId9" Type="http://schemas.openxmlformats.org/officeDocument/2006/relationships/tags" Target="../tags/tag103.xml"/><Relationship Id="rId8" Type="http://schemas.openxmlformats.org/officeDocument/2006/relationships/image" Target="../media/image13.png"/><Relationship Id="rId7" Type="http://schemas.openxmlformats.org/officeDocument/2006/relationships/hyperlink" Target="http://app1.nmpa.gov.cn/data_nmpa/face3/base.jsp?tableId=21&amp;tableName=TABLE21&amp;title=%D2%BD%C1%C6%C6%F7%D0%B5%B1%EA%D7%BC%C4%BF%C2%BC&amp;bcId=152904437880111023387499337007%20%0d" TargetMode="External"/><Relationship Id="rId6" Type="http://schemas.openxmlformats.org/officeDocument/2006/relationships/hyperlink" Target="http://123.57.49.105:81/bztx/" TargetMode="External"/><Relationship Id="rId5" Type="http://schemas.openxmlformats.org/officeDocument/2006/relationships/hyperlink" Target="http://jtst.mot.gov.cn/arch/prof%20%0d" TargetMode="External"/><Relationship Id="rId4" Type="http://schemas.openxmlformats.org/officeDocument/2006/relationships/hyperlink" Target="https://www.miitstd.cn/index.aspx" TargetMode="External"/><Relationship Id="rId3" Type="http://schemas.openxmlformats.org/officeDocument/2006/relationships/hyperlink" Target="%20http:/std.samr.gov.cn/%20" TargetMode="External"/><Relationship Id="rId2" Type="http://schemas.openxmlformats.org/officeDocument/2006/relationships/hyperlink" Target="https://webgate.ec.europa.eu/cesip/" TargetMode="External"/><Relationship Id="rId13" Type="http://schemas.openxmlformats.org/officeDocument/2006/relationships/slideLayout" Target="../slideLayouts/slideLayout7.xml"/><Relationship Id="rId12" Type="http://schemas.openxmlformats.org/officeDocument/2006/relationships/tags" Target="../tags/tag106.xml"/><Relationship Id="rId11" Type="http://schemas.openxmlformats.org/officeDocument/2006/relationships/tags" Target="../tags/tag105.xml"/><Relationship Id="rId10" Type="http://schemas.openxmlformats.org/officeDocument/2006/relationships/tags" Target="../tags/tag104.xml"/><Relationship Id="rId1" Type="http://schemas.openxmlformats.org/officeDocument/2006/relationships/hyperlink" Target="http://www.sesec.eu/" TargetMode="External"/></Relationships>
</file>

<file path=ppt/slides/_rels/slide27.xml.rels><?xml version="1.0" encoding="UTF-8" standalone="yes"?>
<Relationships xmlns="http://schemas.openxmlformats.org/package/2006/relationships"><Relationship Id="rId7" Type="http://schemas.openxmlformats.org/officeDocument/2006/relationships/slideLayout" Target="../slideLayouts/slideLayout12.xml"/><Relationship Id="rId6" Type="http://schemas.openxmlformats.org/officeDocument/2006/relationships/tags" Target="../tags/tag109.xml"/><Relationship Id="rId5" Type="http://schemas.openxmlformats.org/officeDocument/2006/relationships/tags" Target="../tags/tag108.xml"/><Relationship Id="rId4" Type="http://schemas.openxmlformats.org/officeDocument/2006/relationships/tags" Target="../tags/tag107.xml"/><Relationship Id="rId3" Type="http://schemas.openxmlformats.org/officeDocument/2006/relationships/image" Target="../media/image23.png"/><Relationship Id="rId2" Type="http://schemas.openxmlformats.org/officeDocument/2006/relationships/image" Target="../media/image6.jpeg"/><Relationship Id="rId1" Type="http://schemas.openxmlformats.org/officeDocument/2006/relationships/hyperlink" Target="mailto:betty.xu@sesec.eu" TargetMode="External"/></Relationships>
</file>

<file path=ppt/slides/_rels/slide3.xml.rels><?xml version="1.0" encoding="UTF-8" standalone="yes"?>
<Relationships xmlns="http://schemas.openxmlformats.org/package/2006/relationships"><Relationship Id="rId5" Type="http://schemas.openxmlformats.org/officeDocument/2006/relationships/slideLayout" Target="../slideLayouts/slideLayout12.xml"/><Relationship Id="rId4" Type="http://schemas.openxmlformats.org/officeDocument/2006/relationships/image" Target="../media/image6.jpeg"/><Relationship Id="rId3" Type="http://schemas.openxmlformats.org/officeDocument/2006/relationships/hyperlink" Target="mailto:Silvia.VACCARO@ec.europa.eu" TargetMode="External"/><Relationship Id="rId2" Type="http://schemas.openxmlformats.org/officeDocument/2006/relationships/hyperlink" Target="https://mail.263.net/wm2e/mail/mailOperate/_avascript:;" TargetMode="External"/><Relationship Id="rId1" Type="http://schemas.openxmlformats.org/officeDocument/2006/relationships/hyperlink" Target="mailto:assistant@sesec.eu" TargetMode="External"/></Relationships>
</file>

<file path=ppt/slides/_rels/slide4.xml.rels><?xml version="1.0" encoding="UTF-8" standalone="yes"?>
<Relationships xmlns="http://schemas.openxmlformats.org/package/2006/relationships"><Relationship Id="rId5" Type="http://schemas.openxmlformats.org/officeDocument/2006/relationships/slideLayout" Target="../slideLayouts/slideLayout1.xml"/><Relationship Id="rId4" Type="http://schemas.openxmlformats.org/officeDocument/2006/relationships/tags" Target="../tags/tag65.xml"/><Relationship Id="rId3" Type="http://schemas.openxmlformats.org/officeDocument/2006/relationships/tags" Target="../tags/tag64.xml"/><Relationship Id="rId2" Type="http://schemas.openxmlformats.org/officeDocument/2006/relationships/image" Target="../media/image8.jpeg"/><Relationship Id="rId1" Type="http://schemas.openxmlformats.org/officeDocument/2006/relationships/tags" Target="../tags/tag63.xml"/></Relationships>
</file>

<file path=ppt/slides/_rels/slide5.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image" Target="../media/image9.png"/><Relationship Id="rId2" Type="http://schemas.openxmlformats.org/officeDocument/2006/relationships/tags" Target="../tags/tag67.xml"/><Relationship Id="rId1" Type="http://schemas.openxmlformats.org/officeDocument/2006/relationships/tags" Target="../tags/tag66.xml"/></Relationships>
</file>

<file path=ppt/slides/_rels/slide6.xml.rels><?xml version="1.0" encoding="UTF-8" standalone="yes"?>
<Relationships xmlns="http://schemas.openxmlformats.org/package/2006/relationships"><Relationship Id="rId4" Type="http://schemas.openxmlformats.org/officeDocument/2006/relationships/slideLayout" Target="../slideLayouts/slideLayout7.xml"/><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image" Target="../media/image10.png"/></Relationships>
</file>

<file path=ppt/slides/_rels/slide7.xml.rels><?xml version="1.0" encoding="UTF-8" standalone="yes"?>
<Relationships xmlns="http://schemas.openxmlformats.org/package/2006/relationships"><Relationship Id="rId9" Type="http://schemas.openxmlformats.org/officeDocument/2006/relationships/notesSlide" Target="../notesSlides/notesSlide1.xml"/><Relationship Id="rId8" Type="http://schemas.openxmlformats.org/officeDocument/2006/relationships/slideLayout" Target="../slideLayouts/slideLayout5.xml"/><Relationship Id="rId7" Type="http://schemas.openxmlformats.org/officeDocument/2006/relationships/tags" Target="../tags/tag73.xml"/><Relationship Id="rId6" Type="http://schemas.openxmlformats.org/officeDocument/2006/relationships/tags" Target="../tags/tag72.xml"/><Relationship Id="rId5" Type="http://schemas.openxmlformats.org/officeDocument/2006/relationships/tags" Target="../tags/tag71.xml"/><Relationship Id="rId4" Type="http://schemas.openxmlformats.org/officeDocument/2006/relationships/tags" Target="../tags/tag70.xml"/><Relationship Id="rId3" Type="http://schemas.openxmlformats.org/officeDocument/2006/relationships/tags" Target="../tags/tag69.xml"/><Relationship Id="rId2" Type="http://schemas.openxmlformats.org/officeDocument/2006/relationships/tags" Target="../tags/tag68.xml"/><Relationship Id="rId1" Type="http://schemas.openxmlformats.org/officeDocument/2006/relationships/image" Target="../media/image13.png"/></Relationships>
</file>

<file path=ppt/slides/_rels/slide8.xml.rels><?xml version="1.0" encoding="UTF-8" standalone="yes"?>
<Relationships xmlns="http://schemas.openxmlformats.org/package/2006/relationships"><Relationship Id="rId9" Type="http://schemas.openxmlformats.org/officeDocument/2006/relationships/tags" Target="../tags/tag81.xml"/><Relationship Id="rId8" Type="http://schemas.openxmlformats.org/officeDocument/2006/relationships/tags" Target="../tags/tag80.xml"/><Relationship Id="rId7" Type="http://schemas.openxmlformats.org/officeDocument/2006/relationships/tags" Target="../tags/tag79.xml"/><Relationship Id="rId6" Type="http://schemas.openxmlformats.org/officeDocument/2006/relationships/tags" Target="../tags/tag78.xml"/><Relationship Id="rId5" Type="http://schemas.openxmlformats.org/officeDocument/2006/relationships/tags" Target="../tags/tag77.xml"/><Relationship Id="rId4" Type="http://schemas.openxmlformats.org/officeDocument/2006/relationships/tags" Target="../tags/tag76.xml"/><Relationship Id="rId3" Type="http://schemas.openxmlformats.org/officeDocument/2006/relationships/tags" Target="../tags/tag75.xml"/><Relationship Id="rId21" Type="http://schemas.openxmlformats.org/officeDocument/2006/relationships/notesSlide" Target="../notesSlides/notesSlide2.xml"/><Relationship Id="rId20" Type="http://schemas.openxmlformats.org/officeDocument/2006/relationships/slideLayout" Target="../slideLayouts/slideLayout5.xml"/><Relationship Id="rId2" Type="http://schemas.openxmlformats.org/officeDocument/2006/relationships/tags" Target="../tags/tag74.xml"/><Relationship Id="rId19" Type="http://schemas.openxmlformats.org/officeDocument/2006/relationships/tags" Target="../tags/tag91.xml"/><Relationship Id="rId18" Type="http://schemas.openxmlformats.org/officeDocument/2006/relationships/tags" Target="../tags/tag90.xml"/><Relationship Id="rId17" Type="http://schemas.openxmlformats.org/officeDocument/2006/relationships/tags" Target="../tags/tag89.xml"/><Relationship Id="rId16" Type="http://schemas.openxmlformats.org/officeDocument/2006/relationships/tags" Target="../tags/tag88.xml"/><Relationship Id="rId15" Type="http://schemas.openxmlformats.org/officeDocument/2006/relationships/tags" Target="../tags/tag87.xml"/><Relationship Id="rId14" Type="http://schemas.openxmlformats.org/officeDocument/2006/relationships/tags" Target="../tags/tag86.xml"/><Relationship Id="rId13" Type="http://schemas.openxmlformats.org/officeDocument/2006/relationships/tags" Target="../tags/tag85.xml"/><Relationship Id="rId12" Type="http://schemas.openxmlformats.org/officeDocument/2006/relationships/tags" Target="../tags/tag84.xml"/><Relationship Id="rId11" Type="http://schemas.openxmlformats.org/officeDocument/2006/relationships/tags" Target="../tags/tag83.xml"/><Relationship Id="rId10" Type="http://schemas.openxmlformats.org/officeDocument/2006/relationships/tags" Target="../tags/tag82.xml"/><Relationship Id="rId1" Type="http://schemas.openxmlformats.org/officeDocument/2006/relationships/image" Target="../media/image13.png"/></Relationships>
</file>

<file path=ppt/slides/_rels/slide9.xml.rels><?xml version="1.0" encoding="UTF-8" standalone="yes"?>
<Relationships xmlns="http://schemas.openxmlformats.org/package/2006/relationships"><Relationship Id="rId7" Type="http://schemas.openxmlformats.org/officeDocument/2006/relationships/slideLayout" Target="../slideLayouts/slideLayout7.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image" Target="../media/image1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p:nvPr/>
        </p:nvSpPr>
        <p:spPr>
          <a:xfrm>
            <a:off x="6059279" y="6490672"/>
            <a:ext cx="82550" cy="139700"/>
          </a:xfrm>
          <a:prstGeom prst="rect">
            <a:avLst/>
          </a:prstGeom>
        </p:spPr>
        <p:txBody>
          <a:bodyPr vert="horz" wrap="square" lIns="0" tIns="0" rIns="0" bIns="0"/>
          <a:lstStyle/>
          <a:p>
            <a:pPr algn="l" rtl="0" eaLnBrk="0">
              <a:lnSpc>
                <a:spcPct val="85000"/>
              </a:lnSpc>
            </a:pPr>
            <a:endParaRPr lang="en-US" altLang="en-US" sz="100" dirty="0"/>
          </a:p>
          <a:p>
            <a:pPr marL="12700" algn="l" rtl="0" eaLnBrk="0">
              <a:lnSpc>
                <a:spcPct val="83000"/>
              </a:lnSpc>
            </a:pPr>
            <a:r>
              <a:rPr sz="900" b="1" spc="0" dirty="0">
                <a:solidFill>
                  <a:srgbClr val="716F73">
                    <a:alpha val="100000"/>
                  </a:srgbClr>
                </a:solidFill>
                <a:latin typeface="Arial" panose="020B0604020202020204"/>
                <a:ea typeface="Arial" panose="020B0604020202020204"/>
                <a:cs typeface="Arial" panose="020B0604020202020204"/>
              </a:rPr>
              <a:t>1</a:t>
            </a:r>
            <a:endParaRPr lang="en-US" altLang="en-US" sz="900" dirty="0"/>
          </a:p>
        </p:txBody>
      </p:sp>
      <p:pic>
        <p:nvPicPr>
          <p:cNvPr id="3" name="picture 2"/>
          <p:cNvPicPr>
            <a:picLocks noChangeAspect="1"/>
          </p:cNvPicPr>
          <p:nvPr/>
        </p:nvPicPr>
        <p:blipFill>
          <a:blip r:embed="rId1"/>
          <a:stretch>
            <a:fillRect/>
          </a:stretch>
        </p:blipFill>
        <p:spPr>
          <a:xfrm rot="21600000">
            <a:off x="719327" y="3435095"/>
            <a:ext cx="6691884" cy="3217164"/>
          </a:xfrm>
          <a:prstGeom prst="rect">
            <a:avLst/>
          </a:prstGeom>
        </p:spPr>
      </p:pic>
      <p:sp>
        <p:nvSpPr>
          <p:cNvPr id="4" name="textbox 3"/>
          <p:cNvSpPr/>
          <p:nvPr/>
        </p:nvSpPr>
        <p:spPr>
          <a:xfrm>
            <a:off x="1305128" y="3771024"/>
            <a:ext cx="3966209" cy="2538095"/>
          </a:xfrm>
          <a:prstGeom prst="rect">
            <a:avLst/>
          </a:prstGeom>
        </p:spPr>
        <p:txBody>
          <a:bodyPr vert="horz" wrap="square" lIns="0" tIns="0" rIns="0" bIns="0"/>
          <a:lstStyle/>
          <a:p>
            <a:pPr algn="l" rtl="0" eaLnBrk="0">
              <a:lnSpc>
                <a:spcPct val="83000"/>
              </a:lnSpc>
            </a:pPr>
            <a:endParaRPr lang="en-US" altLang="en-US" sz="100" dirty="0"/>
          </a:p>
          <a:p>
            <a:pPr marL="15240" algn="l" rtl="0" eaLnBrk="0">
              <a:lnSpc>
                <a:spcPts val="1890"/>
              </a:lnSpc>
            </a:pPr>
            <a:r>
              <a:rPr sz="1400" spc="-10" dirty="0">
                <a:solidFill>
                  <a:srgbClr val="000000">
                    <a:alpha val="100000"/>
                  </a:srgbClr>
                </a:solidFill>
                <a:latin typeface="Calibri" panose="020F0502020204030204"/>
                <a:ea typeface="Calibri" panose="020F0502020204030204"/>
                <a:cs typeface="Calibri" panose="020F0502020204030204"/>
              </a:rPr>
              <a:t>You are </a:t>
            </a:r>
            <a:r>
              <a:rPr sz="1400" b="1" i="1" spc="-10" dirty="0">
                <a:solidFill>
                  <a:srgbClr val="000000">
                    <a:alpha val="100000"/>
                  </a:srgbClr>
                </a:solidFill>
                <a:latin typeface="Calibri" panose="020F0502020204030204"/>
                <a:ea typeface="Calibri" panose="020F0502020204030204"/>
                <a:cs typeface="Calibri" panose="020F0502020204030204"/>
              </a:rPr>
              <a:t>muted</a:t>
            </a:r>
            <a:endParaRPr lang="en-US" altLang="en-US" sz="1400" dirty="0"/>
          </a:p>
          <a:p>
            <a:pPr marL="27940" indent="0" algn="l" rtl="0" eaLnBrk="0">
              <a:lnSpc>
                <a:spcPct val="151000"/>
              </a:lnSpc>
              <a:spcBef>
                <a:spcPts val="60"/>
              </a:spcBef>
            </a:pPr>
            <a:r>
              <a:rPr sz="1400" spc="-10" dirty="0">
                <a:solidFill>
                  <a:srgbClr val="000000">
                    <a:alpha val="100000"/>
                  </a:srgbClr>
                </a:solidFill>
                <a:latin typeface="Calibri" panose="020F0502020204030204"/>
                <a:ea typeface="Calibri" panose="020F0502020204030204"/>
                <a:cs typeface="Calibri" panose="020F0502020204030204"/>
              </a:rPr>
              <a:t>Use the </a:t>
            </a:r>
            <a:r>
              <a:rPr sz="1400" b="1" i="1" spc="-10" dirty="0">
                <a:solidFill>
                  <a:srgbClr val="000000">
                    <a:alpha val="100000"/>
                  </a:srgbClr>
                </a:solidFill>
                <a:latin typeface="Calibri" panose="020F0502020204030204"/>
                <a:ea typeface="Calibri" panose="020F0502020204030204"/>
                <a:cs typeface="Calibri" panose="020F0502020204030204"/>
              </a:rPr>
              <a:t>Q&amp;A</a:t>
            </a:r>
            <a:r>
              <a:rPr sz="1400" spc="-10" dirty="0">
                <a:solidFill>
                  <a:srgbClr val="000000">
                    <a:alpha val="100000"/>
                  </a:srgbClr>
                </a:solidFill>
                <a:latin typeface="Calibri" panose="020F0502020204030204"/>
                <a:ea typeface="Calibri" panose="020F0502020204030204"/>
                <a:cs typeface="Calibri" panose="020F0502020204030204"/>
              </a:rPr>
              <a:t> </a:t>
            </a:r>
            <a:r>
              <a:rPr sz="1400" b="1" i="1" spc="0" dirty="0">
                <a:solidFill>
                  <a:srgbClr val="000000">
                    <a:alpha val="100000"/>
                  </a:srgbClr>
                </a:solidFill>
                <a:latin typeface="Calibri" panose="020F0502020204030204"/>
                <a:ea typeface="Calibri" panose="020F0502020204030204"/>
                <a:cs typeface="Calibri" panose="020F0502020204030204"/>
              </a:rPr>
              <a:t>or</a:t>
            </a:r>
            <a:r>
              <a:rPr sz="1400" spc="-10" dirty="0">
                <a:solidFill>
                  <a:srgbClr val="000000">
                    <a:alpha val="100000"/>
                  </a:srgbClr>
                </a:solidFill>
                <a:latin typeface="Calibri" panose="020F0502020204030204"/>
                <a:ea typeface="Calibri" panose="020F0502020204030204"/>
                <a:cs typeface="Calibri" panose="020F0502020204030204"/>
              </a:rPr>
              <a:t> </a:t>
            </a:r>
            <a:r>
              <a:rPr sz="1400" b="1" i="1" spc="0" dirty="0">
                <a:solidFill>
                  <a:srgbClr val="000000">
                    <a:alpha val="100000"/>
                  </a:srgbClr>
                </a:solidFill>
                <a:latin typeface="Calibri" panose="020F0502020204030204"/>
                <a:ea typeface="Calibri" panose="020F0502020204030204"/>
                <a:cs typeface="Calibri" panose="020F0502020204030204"/>
              </a:rPr>
              <a:t>Chat</a:t>
            </a:r>
            <a:r>
              <a:rPr sz="1400" spc="-10" dirty="0">
                <a:solidFill>
                  <a:srgbClr val="000000">
                    <a:alpha val="100000"/>
                  </a:srgbClr>
                </a:solidFill>
                <a:latin typeface="Calibri" panose="020F0502020204030204"/>
                <a:ea typeface="Calibri" panose="020F0502020204030204"/>
                <a:cs typeface="Calibri" panose="020F0502020204030204"/>
              </a:rPr>
              <a:t> </a:t>
            </a:r>
            <a:r>
              <a:rPr sz="1400" b="1" i="1" spc="0" dirty="0">
                <a:solidFill>
                  <a:srgbClr val="000000">
                    <a:alpha val="100000"/>
                  </a:srgbClr>
                </a:solidFill>
                <a:latin typeface="Calibri" panose="020F0502020204030204"/>
                <a:ea typeface="Calibri" panose="020F0502020204030204"/>
                <a:cs typeface="Calibri" panose="020F0502020204030204"/>
              </a:rPr>
              <a:t>Panel</a:t>
            </a:r>
            <a:r>
              <a:rPr sz="1400" spc="-10" dirty="0">
                <a:solidFill>
                  <a:srgbClr val="000000">
                    <a:alpha val="100000"/>
                  </a:srgbClr>
                </a:solidFill>
                <a:latin typeface="Calibri" panose="020F0502020204030204"/>
                <a:ea typeface="Calibri" panose="020F0502020204030204"/>
                <a:cs typeface="Calibri" panose="020F0502020204030204"/>
              </a:rPr>
              <a:t> </a:t>
            </a:r>
            <a:r>
              <a:rPr sz="1400" spc="0" dirty="0">
                <a:solidFill>
                  <a:srgbClr val="000000">
                    <a:alpha val="100000"/>
                  </a:srgbClr>
                </a:solidFill>
                <a:latin typeface="Calibri" panose="020F0502020204030204"/>
                <a:ea typeface="Calibri" panose="020F0502020204030204"/>
                <a:cs typeface="Calibri" panose="020F0502020204030204"/>
              </a:rPr>
              <a:t>to</a:t>
            </a:r>
            <a:r>
              <a:rPr sz="1400" spc="-10" dirty="0">
                <a:solidFill>
                  <a:srgbClr val="000000">
                    <a:alpha val="100000"/>
                  </a:srgbClr>
                </a:solidFill>
                <a:latin typeface="Calibri" panose="020F0502020204030204"/>
                <a:ea typeface="Calibri" panose="020F0502020204030204"/>
                <a:cs typeface="Calibri" panose="020F0502020204030204"/>
              </a:rPr>
              <a:t> </a:t>
            </a:r>
            <a:r>
              <a:rPr sz="1400" spc="0" dirty="0">
                <a:solidFill>
                  <a:srgbClr val="000000">
                    <a:alpha val="100000"/>
                  </a:srgbClr>
                </a:solidFill>
                <a:latin typeface="Calibri" panose="020F0502020204030204"/>
                <a:ea typeface="Calibri" panose="020F0502020204030204"/>
                <a:cs typeface="Calibri" panose="020F0502020204030204"/>
              </a:rPr>
              <a:t>submit</a:t>
            </a:r>
            <a:r>
              <a:rPr sz="1400" spc="-10" dirty="0">
                <a:solidFill>
                  <a:srgbClr val="000000">
                    <a:alpha val="100000"/>
                  </a:srgbClr>
                </a:solidFill>
                <a:latin typeface="Calibri" panose="020F0502020204030204"/>
                <a:ea typeface="Calibri" panose="020F0502020204030204"/>
                <a:cs typeface="Calibri" panose="020F0502020204030204"/>
              </a:rPr>
              <a:t> </a:t>
            </a:r>
            <a:r>
              <a:rPr sz="1400" spc="0" dirty="0">
                <a:solidFill>
                  <a:srgbClr val="000000">
                    <a:alpha val="100000"/>
                  </a:srgbClr>
                </a:solidFill>
                <a:latin typeface="Calibri" panose="020F0502020204030204"/>
                <a:ea typeface="Calibri" panose="020F0502020204030204"/>
                <a:cs typeface="Calibri" panose="020F0502020204030204"/>
              </a:rPr>
              <a:t>your</a:t>
            </a:r>
            <a:r>
              <a:rPr sz="1400" spc="-10" dirty="0">
                <a:solidFill>
                  <a:srgbClr val="000000">
                    <a:alpha val="100000"/>
                  </a:srgbClr>
                </a:solidFill>
                <a:latin typeface="Calibri" panose="020F0502020204030204"/>
                <a:ea typeface="Calibri" panose="020F0502020204030204"/>
                <a:cs typeface="Calibri" panose="020F0502020204030204"/>
              </a:rPr>
              <a:t> </a:t>
            </a:r>
            <a:r>
              <a:rPr sz="1400" spc="0" dirty="0">
                <a:solidFill>
                  <a:srgbClr val="000000">
                    <a:alpha val="100000"/>
                  </a:srgbClr>
                </a:solidFill>
                <a:latin typeface="Calibri" panose="020F0502020204030204"/>
                <a:ea typeface="Calibri" panose="020F0502020204030204"/>
                <a:cs typeface="Calibri" panose="020F0502020204030204"/>
              </a:rPr>
              <a:t>questions   </a:t>
            </a:r>
            <a:r>
              <a:rPr sz="1400" spc="-10" dirty="0">
                <a:solidFill>
                  <a:srgbClr val="000000">
                    <a:alpha val="100000"/>
                  </a:srgbClr>
                </a:solidFill>
                <a:latin typeface="Calibri" panose="020F0502020204030204"/>
                <a:ea typeface="Calibri" panose="020F0502020204030204"/>
                <a:cs typeface="Calibri" panose="020F0502020204030204"/>
              </a:rPr>
              <a:t>Keep your questio</a:t>
            </a:r>
            <a:r>
              <a:rPr sz="1400" spc="0" dirty="0">
                <a:solidFill>
                  <a:srgbClr val="000000">
                    <a:alpha val="100000"/>
                  </a:srgbClr>
                </a:solidFill>
                <a:latin typeface="Calibri" panose="020F0502020204030204"/>
                <a:ea typeface="Calibri" panose="020F0502020204030204"/>
                <a:cs typeface="Calibri" panose="020F0502020204030204"/>
              </a:rPr>
              <a:t>ns</a:t>
            </a:r>
            <a:r>
              <a:rPr sz="1400" spc="-10" dirty="0">
                <a:solidFill>
                  <a:srgbClr val="000000">
                    <a:alpha val="100000"/>
                  </a:srgbClr>
                </a:solidFill>
                <a:latin typeface="Calibri" panose="020F0502020204030204"/>
                <a:ea typeface="Calibri" panose="020F0502020204030204"/>
                <a:cs typeface="Calibri" panose="020F0502020204030204"/>
              </a:rPr>
              <a:t> </a:t>
            </a:r>
            <a:r>
              <a:rPr sz="1400" b="1" i="1" spc="0" dirty="0">
                <a:solidFill>
                  <a:srgbClr val="000000">
                    <a:alpha val="100000"/>
                  </a:srgbClr>
                </a:solidFill>
                <a:latin typeface="Calibri" panose="020F0502020204030204"/>
                <a:ea typeface="Calibri" panose="020F0502020204030204"/>
                <a:cs typeface="Calibri" panose="020F0502020204030204"/>
              </a:rPr>
              <a:t>short</a:t>
            </a:r>
            <a:r>
              <a:rPr sz="1400" spc="-10" dirty="0">
                <a:solidFill>
                  <a:srgbClr val="000000">
                    <a:alpha val="100000"/>
                  </a:srgbClr>
                </a:solidFill>
                <a:latin typeface="Calibri" panose="020F0502020204030204"/>
                <a:ea typeface="Calibri" panose="020F0502020204030204"/>
                <a:cs typeface="Calibri" panose="020F0502020204030204"/>
              </a:rPr>
              <a:t> </a:t>
            </a:r>
            <a:r>
              <a:rPr sz="1400" b="1" i="1" spc="0" dirty="0">
                <a:solidFill>
                  <a:srgbClr val="000000">
                    <a:alpha val="100000"/>
                  </a:srgbClr>
                </a:solidFill>
                <a:latin typeface="Calibri" panose="020F0502020204030204"/>
                <a:ea typeface="Calibri" panose="020F0502020204030204"/>
                <a:cs typeface="Calibri" panose="020F0502020204030204"/>
              </a:rPr>
              <a:t>and</a:t>
            </a:r>
            <a:r>
              <a:rPr sz="1400" spc="-10" dirty="0">
                <a:solidFill>
                  <a:srgbClr val="000000">
                    <a:alpha val="100000"/>
                  </a:srgbClr>
                </a:solidFill>
                <a:latin typeface="Calibri" panose="020F0502020204030204"/>
                <a:ea typeface="Calibri" panose="020F0502020204030204"/>
                <a:cs typeface="Calibri" panose="020F0502020204030204"/>
              </a:rPr>
              <a:t> </a:t>
            </a:r>
            <a:r>
              <a:rPr sz="1400" b="1" i="1" spc="0" dirty="0">
                <a:solidFill>
                  <a:srgbClr val="000000">
                    <a:alpha val="100000"/>
                  </a:srgbClr>
                </a:solidFill>
                <a:latin typeface="Calibri" panose="020F0502020204030204"/>
                <a:ea typeface="Calibri" panose="020F0502020204030204"/>
                <a:cs typeface="Calibri" panose="020F0502020204030204"/>
              </a:rPr>
              <a:t>concise</a:t>
            </a:r>
            <a:endParaRPr lang="en-US" altLang="en-US" sz="1400" dirty="0"/>
          </a:p>
          <a:p>
            <a:pPr marL="12700" indent="2540" algn="l" rtl="0" eaLnBrk="0">
              <a:lnSpc>
                <a:spcPct val="134000"/>
              </a:lnSpc>
              <a:spcBef>
                <a:spcPts val="535"/>
              </a:spcBef>
            </a:pPr>
            <a:r>
              <a:rPr sz="1400" spc="-10" dirty="0">
                <a:solidFill>
                  <a:srgbClr val="000000">
                    <a:alpha val="100000"/>
                  </a:srgbClr>
                </a:solidFill>
                <a:latin typeface="Calibri" panose="020F0502020204030204"/>
                <a:ea typeface="Calibri" panose="020F0502020204030204"/>
                <a:cs typeface="Calibri" panose="020F0502020204030204"/>
              </a:rPr>
              <a:t>Your questions will be answe</a:t>
            </a:r>
            <a:r>
              <a:rPr sz="1400" spc="0" dirty="0">
                <a:solidFill>
                  <a:srgbClr val="000000">
                    <a:alpha val="100000"/>
                  </a:srgbClr>
                </a:solidFill>
                <a:latin typeface="Calibri" panose="020F0502020204030204"/>
                <a:ea typeface="Calibri" panose="020F0502020204030204"/>
                <a:cs typeface="Calibri" panose="020F0502020204030204"/>
              </a:rPr>
              <a:t>red</a:t>
            </a:r>
            <a:r>
              <a:rPr sz="1400" spc="-10" dirty="0">
                <a:solidFill>
                  <a:srgbClr val="000000">
                    <a:alpha val="100000"/>
                  </a:srgbClr>
                </a:solidFill>
                <a:latin typeface="Calibri" panose="020F0502020204030204"/>
                <a:ea typeface="Calibri" panose="020F0502020204030204"/>
                <a:cs typeface="Calibri" panose="020F0502020204030204"/>
              </a:rPr>
              <a:t> </a:t>
            </a:r>
            <a:r>
              <a:rPr sz="1400" spc="0" dirty="0">
                <a:solidFill>
                  <a:srgbClr val="000000">
                    <a:alpha val="100000"/>
                  </a:srgbClr>
                </a:solidFill>
                <a:latin typeface="Calibri" panose="020F0502020204030204"/>
                <a:ea typeface="Calibri" panose="020F0502020204030204"/>
                <a:cs typeface="Calibri" panose="020F0502020204030204"/>
              </a:rPr>
              <a:t>after</a:t>
            </a:r>
            <a:r>
              <a:rPr sz="1400" spc="-10" dirty="0">
                <a:solidFill>
                  <a:srgbClr val="000000">
                    <a:alpha val="100000"/>
                  </a:srgbClr>
                </a:solidFill>
                <a:latin typeface="Calibri" panose="020F0502020204030204"/>
                <a:ea typeface="Calibri" panose="020F0502020204030204"/>
                <a:cs typeface="Calibri" panose="020F0502020204030204"/>
              </a:rPr>
              <a:t> </a:t>
            </a:r>
            <a:r>
              <a:rPr sz="1400" spc="0" dirty="0">
                <a:solidFill>
                  <a:srgbClr val="000000">
                    <a:alpha val="100000"/>
                  </a:srgbClr>
                </a:solidFill>
                <a:latin typeface="Calibri" panose="020F0502020204030204"/>
                <a:ea typeface="Calibri" panose="020F0502020204030204"/>
                <a:cs typeface="Calibri" panose="020F0502020204030204"/>
              </a:rPr>
              <a:t>the</a:t>
            </a:r>
            <a:r>
              <a:rPr sz="1400" spc="-10" dirty="0">
                <a:solidFill>
                  <a:srgbClr val="000000">
                    <a:alpha val="100000"/>
                  </a:srgbClr>
                </a:solidFill>
                <a:latin typeface="Calibri" panose="020F0502020204030204"/>
                <a:ea typeface="Calibri" panose="020F0502020204030204"/>
                <a:cs typeface="Calibri" panose="020F0502020204030204"/>
              </a:rPr>
              <a:t> </a:t>
            </a:r>
            <a:r>
              <a:rPr sz="1400" spc="0" dirty="0">
                <a:solidFill>
                  <a:srgbClr val="000000">
                    <a:alpha val="100000"/>
                  </a:srgbClr>
                </a:solidFill>
                <a:latin typeface="Calibri" panose="020F0502020204030204"/>
                <a:ea typeface="Calibri" panose="020F0502020204030204"/>
                <a:cs typeface="Calibri" panose="020F0502020204030204"/>
              </a:rPr>
              <a:t>presentation </a:t>
            </a:r>
            <a:r>
              <a:rPr sz="1400" b="1" i="1" spc="0" dirty="0">
                <a:solidFill>
                  <a:srgbClr val="000000">
                    <a:alpha val="100000"/>
                  </a:srgbClr>
                </a:solidFill>
                <a:latin typeface="Calibri" panose="020F0502020204030204"/>
                <a:ea typeface="Calibri" panose="020F0502020204030204"/>
                <a:cs typeface="Calibri" panose="020F0502020204030204"/>
              </a:rPr>
              <a:t>Slides</a:t>
            </a:r>
            <a:r>
              <a:rPr sz="1400" spc="-10" dirty="0">
                <a:solidFill>
                  <a:srgbClr val="000000">
                    <a:alpha val="100000"/>
                  </a:srgbClr>
                </a:solidFill>
                <a:latin typeface="Calibri" panose="020F0502020204030204"/>
                <a:ea typeface="Calibri" panose="020F0502020204030204"/>
                <a:cs typeface="Calibri" panose="020F0502020204030204"/>
              </a:rPr>
              <a:t> </a:t>
            </a:r>
            <a:r>
              <a:rPr sz="1400" b="1" i="1" spc="0" dirty="0">
                <a:solidFill>
                  <a:srgbClr val="000000">
                    <a:alpha val="100000"/>
                  </a:srgbClr>
                </a:solidFill>
                <a:latin typeface="Calibri" panose="020F0502020204030204"/>
                <a:ea typeface="Calibri" panose="020F0502020204030204"/>
                <a:cs typeface="Calibri" panose="020F0502020204030204"/>
              </a:rPr>
              <a:t>and</a:t>
            </a:r>
            <a:r>
              <a:rPr sz="1400" spc="-10" dirty="0">
                <a:solidFill>
                  <a:srgbClr val="000000">
                    <a:alpha val="100000"/>
                  </a:srgbClr>
                </a:solidFill>
                <a:latin typeface="Calibri" panose="020F0502020204030204"/>
                <a:ea typeface="Calibri" panose="020F0502020204030204"/>
                <a:cs typeface="Calibri" panose="020F0502020204030204"/>
              </a:rPr>
              <a:t> </a:t>
            </a:r>
            <a:r>
              <a:rPr sz="1400" b="1" i="1" spc="0" dirty="0">
                <a:solidFill>
                  <a:srgbClr val="000000">
                    <a:alpha val="100000"/>
                  </a:srgbClr>
                </a:solidFill>
                <a:latin typeface="Calibri" panose="020F0502020204030204"/>
                <a:ea typeface="Calibri" panose="020F0502020204030204"/>
                <a:cs typeface="Calibri" panose="020F0502020204030204"/>
              </a:rPr>
              <a:t>recording</a:t>
            </a:r>
            <a:r>
              <a:rPr sz="1400" spc="-10" dirty="0">
                <a:solidFill>
                  <a:srgbClr val="000000">
                    <a:alpha val="100000"/>
                  </a:srgbClr>
                </a:solidFill>
                <a:latin typeface="Calibri" panose="020F0502020204030204"/>
                <a:ea typeface="Calibri" panose="020F0502020204030204"/>
                <a:cs typeface="Calibri" panose="020F0502020204030204"/>
              </a:rPr>
              <a:t> </a:t>
            </a:r>
            <a:r>
              <a:rPr sz="1400" spc="0" dirty="0">
                <a:solidFill>
                  <a:srgbClr val="000000">
                    <a:alpha val="100000"/>
                  </a:srgbClr>
                </a:solidFill>
                <a:latin typeface="Calibri" panose="020F0502020204030204"/>
                <a:ea typeface="Calibri" panose="020F0502020204030204"/>
                <a:cs typeface="Calibri" panose="020F0502020204030204"/>
              </a:rPr>
              <a:t>will</a:t>
            </a:r>
            <a:r>
              <a:rPr sz="1400" spc="-10" dirty="0">
                <a:solidFill>
                  <a:srgbClr val="000000">
                    <a:alpha val="100000"/>
                  </a:srgbClr>
                </a:solidFill>
                <a:latin typeface="Calibri" panose="020F0502020204030204"/>
                <a:ea typeface="Calibri" panose="020F0502020204030204"/>
                <a:cs typeface="Calibri" panose="020F0502020204030204"/>
              </a:rPr>
              <a:t> </a:t>
            </a:r>
            <a:r>
              <a:rPr sz="1400" spc="0" dirty="0">
                <a:solidFill>
                  <a:srgbClr val="000000">
                    <a:alpha val="100000"/>
                  </a:srgbClr>
                </a:solidFill>
                <a:latin typeface="Calibri" panose="020F0502020204030204"/>
                <a:ea typeface="Calibri" panose="020F0502020204030204"/>
                <a:cs typeface="Calibri" panose="020F0502020204030204"/>
              </a:rPr>
              <a:t>be</a:t>
            </a:r>
            <a:r>
              <a:rPr sz="1400" spc="-10" dirty="0">
                <a:solidFill>
                  <a:srgbClr val="000000">
                    <a:alpha val="100000"/>
                  </a:srgbClr>
                </a:solidFill>
                <a:latin typeface="Calibri" panose="020F0502020204030204"/>
                <a:ea typeface="Calibri" panose="020F0502020204030204"/>
                <a:cs typeface="Calibri" panose="020F0502020204030204"/>
              </a:rPr>
              <a:t> </a:t>
            </a:r>
            <a:r>
              <a:rPr sz="1400" spc="0" dirty="0">
                <a:solidFill>
                  <a:srgbClr val="000000">
                    <a:alpha val="100000"/>
                  </a:srgbClr>
                </a:solidFill>
                <a:latin typeface="Calibri" panose="020F0502020204030204"/>
                <a:ea typeface="Calibri" panose="020F0502020204030204"/>
                <a:cs typeface="Calibri" panose="020F0502020204030204"/>
              </a:rPr>
              <a:t>sent</a:t>
            </a:r>
            <a:r>
              <a:rPr sz="1400" spc="-10" dirty="0">
                <a:solidFill>
                  <a:srgbClr val="000000">
                    <a:alpha val="100000"/>
                  </a:srgbClr>
                </a:solidFill>
                <a:latin typeface="Calibri" panose="020F0502020204030204"/>
                <a:ea typeface="Calibri" panose="020F0502020204030204"/>
                <a:cs typeface="Calibri" panose="020F0502020204030204"/>
              </a:rPr>
              <a:t> </a:t>
            </a:r>
            <a:r>
              <a:rPr sz="1400" spc="0" dirty="0">
                <a:solidFill>
                  <a:srgbClr val="000000">
                    <a:alpha val="100000"/>
                  </a:srgbClr>
                </a:solidFill>
                <a:latin typeface="Calibri" panose="020F0502020204030204"/>
                <a:ea typeface="Calibri" panose="020F0502020204030204"/>
                <a:cs typeface="Calibri" panose="020F0502020204030204"/>
              </a:rPr>
              <a:t>to</a:t>
            </a:r>
            <a:r>
              <a:rPr sz="1400" spc="-10" dirty="0">
                <a:solidFill>
                  <a:srgbClr val="000000">
                    <a:alpha val="100000"/>
                  </a:srgbClr>
                </a:solidFill>
                <a:latin typeface="Calibri" panose="020F0502020204030204"/>
                <a:ea typeface="Calibri" panose="020F0502020204030204"/>
                <a:cs typeface="Calibri" panose="020F0502020204030204"/>
              </a:rPr>
              <a:t> </a:t>
            </a:r>
            <a:r>
              <a:rPr sz="1400" spc="0" dirty="0">
                <a:solidFill>
                  <a:srgbClr val="000000">
                    <a:alpha val="100000"/>
                  </a:srgbClr>
                </a:solidFill>
                <a:latin typeface="Calibri" panose="020F0502020204030204"/>
                <a:ea typeface="Calibri" panose="020F0502020204030204"/>
                <a:cs typeface="Calibri" panose="020F0502020204030204"/>
              </a:rPr>
              <a:t>you afterwards</a:t>
            </a:r>
            <a:endParaRPr lang="en-US" altLang="en-US" sz="1400" dirty="0"/>
          </a:p>
          <a:p>
            <a:pPr algn="l" rtl="0" eaLnBrk="0">
              <a:lnSpc>
                <a:spcPct val="172000"/>
              </a:lnSpc>
            </a:pPr>
            <a:endParaRPr lang="en-US" altLang="en-US" sz="1000" dirty="0"/>
          </a:p>
          <a:p>
            <a:pPr marL="20955" algn="l" rtl="0" eaLnBrk="0">
              <a:lnSpc>
                <a:spcPct val="150000"/>
              </a:lnSpc>
              <a:spcBef>
                <a:spcPts val="430"/>
              </a:spcBef>
            </a:pPr>
            <a:r>
              <a:rPr sz="1400" spc="-10" dirty="0">
                <a:solidFill>
                  <a:srgbClr val="000000">
                    <a:alpha val="100000"/>
                  </a:srgbClr>
                </a:solidFill>
                <a:latin typeface="Calibri" panose="020F0502020204030204"/>
                <a:ea typeface="Calibri" panose="020F0502020204030204"/>
                <a:cs typeface="Calibri" panose="020F0502020204030204"/>
              </a:rPr>
              <a:t>Contact us: </a:t>
            </a:r>
            <a:r>
              <a:rPr sz="1400" u="sng" spc="-10" dirty="0">
                <a:solidFill>
                  <a:srgbClr val="2DBCB6">
                    <a:alpha val="100000"/>
                  </a:srgbClr>
                </a:solidFill>
                <a:latin typeface="Calibri" panose="020F0502020204030204"/>
                <a:ea typeface="Calibri" panose="020F0502020204030204"/>
                <a:cs typeface="Calibri" panose="020F0502020204030204"/>
                <a:hlinkClick r:id="rId2">
                  <a:extLst>
                    <a:ext uri="{DAF060AB-1E55-43B9-8AAB-6FB025537F2F}">
                      <wpsdc:hlinkClr xmlns:wpsdc="http://www.wps.cn/officeDocument/2017/drawingmlCustomData" val="2DBCB6"/>
                      <wpsdc:folHlinkClr xmlns:wpsdc="http://www.wps.cn/officeDocument/2017/drawingmlCustomData" val="2DBCB6"/>
                      <wpsdc:hlinkUnderline xmlns:wpsdc="http://www.wps.cn/officeDocument/2017/drawingmlCustomData" val="0"/>
                    </a:ext>
                  </a:extLst>
                </a:hlinkClick>
              </a:rPr>
              <a:t>a</a:t>
            </a:r>
            <a:r>
              <a:rPr sz="1400" u="sng" spc="0" dirty="0">
                <a:solidFill>
                  <a:srgbClr val="2DBCB6">
                    <a:alpha val="100000"/>
                  </a:srgbClr>
                </a:solidFill>
                <a:latin typeface="Calibri" panose="020F0502020204030204"/>
                <a:ea typeface="Calibri" panose="020F0502020204030204"/>
                <a:cs typeface="Calibri" panose="020F0502020204030204"/>
              </a:rPr>
              <a:t>ssistant</a:t>
            </a:r>
            <a:r>
              <a:rPr sz="1400" u="sng" spc="-10" dirty="0">
                <a:solidFill>
                  <a:srgbClr val="2DBCB6">
                    <a:alpha val="100000"/>
                  </a:srgbClr>
                </a:solidFill>
                <a:latin typeface="Calibri" panose="020F0502020204030204"/>
                <a:ea typeface="Calibri" panose="020F0502020204030204"/>
                <a:cs typeface="Calibri" panose="020F0502020204030204"/>
              </a:rPr>
              <a:t>@</a:t>
            </a:r>
            <a:r>
              <a:rPr sz="1400" u="sng" spc="0" dirty="0">
                <a:solidFill>
                  <a:srgbClr val="2DBCB6">
                    <a:alpha val="100000"/>
                  </a:srgbClr>
                </a:solidFill>
                <a:latin typeface="Calibri" panose="020F0502020204030204"/>
                <a:ea typeface="Calibri" panose="020F0502020204030204"/>
                <a:cs typeface="Calibri" panose="020F0502020204030204"/>
              </a:rPr>
              <a:t>sesec</a:t>
            </a:r>
            <a:r>
              <a:rPr sz="1400" u="sng" spc="-10" dirty="0">
                <a:solidFill>
                  <a:srgbClr val="2DBCB6">
                    <a:alpha val="100000"/>
                  </a:srgbClr>
                </a:solidFill>
                <a:latin typeface="Calibri" panose="020F0502020204030204"/>
                <a:ea typeface="Calibri" panose="020F0502020204030204"/>
                <a:cs typeface="Calibri" panose="020F0502020204030204"/>
              </a:rPr>
              <a:t>.</a:t>
            </a:r>
            <a:r>
              <a:rPr sz="1400" u="sng" spc="0" dirty="0">
                <a:solidFill>
                  <a:srgbClr val="2DBCB6">
                    <a:alpha val="100000"/>
                  </a:srgbClr>
                </a:solidFill>
                <a:latin typeface="Calibri" panose="020F0502020204030204"/>
                <a:ea typeface="Calibri" panose="020F0502020204030204"/>
                <a:cs typeface="Calibri" panose="020F0502020204030204"/>
              </a:rPr>
              <a:t>eu</a:t>
            </a:r>
            <a:endParaRPr lang="en-US" altLang="en-US" sz="1400" dirty="0"/>
          </a:p>
          <a:p>
            <a:pPr marL="17780" algn="l" rtl="0" eaLnBrk="0">
              <a:lnSpc>
                <a:spcPct val="155000"/>
              </a:lnSpc>
              <a:spcBef>
                <a:spcPts val="5"/>
              </a:spcBef>
            </a:pPr>
            <a:r>
              <a:rPr sz="1400" spc="-10" dirty="0">
                <a:solidFill>
                  <a:srgbClr val="000000">
                    <a:alpha val="100000"/>
                  </a:srgbClr>
                </a:solidFill>
                <a:latin typeface="Calibri" panose="020F0502020204030204"/>
                <a:ea typeface="Calibri" panose="020F0502020204030204"/>
                <a:cs typeface="Calibri" panose="020F0502020204030204"/>
              </a:rPr>
              <a:t>Welcome to our web</a:t>
            </a:r>
            <a:r>
              <a:rPr sz="1400" spc="0" dirty="0">
                <a:solidFill>
                  <a:srgbClr val="000000">
                    <a:alpha val="100000"/>
                  </a:srgbClr>
                </a:solidFill>
                <a:latin typeface="Calibri" panose="020F0502020204030204"/>
                <a:ea typeface="Calibri" panose="020F0502020204030204"/>
                <a:cs typeface="Calibri" panose="020F0502020204030204"/>
              </a:rPr>
              <a:t>site</a:t>
            </a:r>
            <a:r>
              <a:rPr sz="1400" spc="-10" dirty="0">
                <a:solidFill>
                  <a:srgbClr val="000000">
                    <a:alpha val="100000"/>
                  </a:srgbClr>
                </a:solidFill>
                <a:latin typeface="Calibri" panose="020F0502020204030204"/>
                <a:ea typeface="Calibri" panose="020F0502020204030204"/>
                <a:cs typeface="Calibri" panose="020F0502020204030204"/>
              </a:rPr>
              <a:t>: </a:t>
            </a:r>
            <a:r>
              <a:rPr sz="1400" u="sng" spc="0" dirty="0">
                <a:solidFill>
                  <a:srgbClr val="2DBCB6">
                    <a:alpha val="100000"/>
                  </a:srgbClr>
                </a:solidFill>
                <a:latin typeface="Calibri" panose="020F0502020204030204"/>
                <a:ea typeface="Calibri" panose="020F0502020204030204"/>
                <a:cs typeface="Calibri" panose="020F0502020204030204"/>
                <a:hlinkClick r:id="rId3">
                  <a:extLst>
                    <a:ext uri="{DAF060AB-1E55-43B9-8AAB-6FB025537F2F}">
                      <wpsdc:hlinkClr xmlns:wpsdc="http://www.wps.cn/officeDocument/2017/drawingmlCustomData" val="2DBCB6"/>
                      <wpsdc:folHlinkClr xmlns:wpsdc="http://www.wps.cn/officeDocument/2017/drawingmlCustomData" val="2DBCB6"/>
                      <wpsdc:hlinkUnderline xmlns:wpsdc="http://www.wps.cn/officeDocument/2017/drawingmlCustomData" val="0"/>
                    </a:ext>
                  </a:extLst>
                </a:hlinkClick>
              </a:rPr>
              <a:t>https</a:t>
            </a:r>
            <a:r>
              <a:rPr sz="1400" u="sng" spc="-10" dirty="0">
                <a:solidFill>
                  <a:srgbClr val="2DBCB6">
                    <a:alpha val="100000"/>
                  </a:srgbClr>
                </a:solidFill>
                <a:latin typeface="Calibri" panose="020F0502020204030204"/>
                <a:ea typeface="Calibri" panose="020F0502020204030204"/>
                <a:cs typeface="Calibri" panose="020F0502020204030204"/>
              </a:rPr>
              <a:t>://</a:t>
            </a:r>
            <a:r>
              <a:rPr sz="1400" u="sng" spc="0" dirty="0">
                <a:solidFill>
                  <a:srgbClr val="2DBCB6">
                    <a:alpha val="100000"/>
                  </a:srgbClr>
                </a:solidFill>
                <a:latin typeface="Calibri" panose="020F0502020204030204"/>
                <a:ea typeface="Calibri" panose="020F0502020204030204"/>
                <a:cs typeface="Calibri" panose="020F0502020204030204"/>
              </a:rPr>
              <a:t>sesec</a:t>
            </a:r>
            <a:r>
              <a:rPr sz="1400" u="sng" spc="-10" dirty="0">
                <a:solidFill>
                  <a:srgbClr val="2DBCB6">
                    <a:alpha val="100000"/>
                  </a:srgbClr>
                </a:solidFill>
                <a:latin typeface="Calibri" panose="020F0502020204030204"/>
                <a:ea typeface="Calibri" panose="020F0502020204030204"/>
                <a:cs typeface="Calibri" panose="020F0502020204030204"/>
              </a:rPr>
              <a:t>.</a:t>
            </a:r>
            <a:r>
              <a:rPr sz="1400" u="sng" spc="0" dirty="0">
                <a:solidFill>
                  <a:srgbClr val="2DBCB6">
                    <a:alpha val="100000"/>
                  </a:srgbClr>
                </a:solidFill>
                <a:latin typeface="Calibri" panose="020F0502020204030204"/>
                <a:ea typeface="Calibri" panose="020F0502020204030204"/>
                <a:cs typeface="Calibri" panose="020F0502020204030204"/>
              </a:rPr>
              <a:t>eu</a:t>
            </a:r>
            <a:r>
              <a:rPr sz="1400" u="sng" spc="-10" dirty="0">
                <a:solidFill>
                  <a:srgbClr val="2DBCB6">
                    <a:alpha val="100000"/>
                  </a:srgbClr>
                </a:solidFill>
                <a:latin typeface="Calibri" panose="020F0502020204030204"/>
                <a:ea typeface="Calibri" panose="020F0502020204030204"/>
                <a:cs typeface="Calibri" panose="020F0502020204030204"/>
              </a:rPr>
              <a:t>/</a:t>
            </a:r>
            <a:endParaRPr lang="en-US" altLang="en-US" sz="1400" dirty="0"/>
          </a:p>
        </p:txBody>
      </p:sp>
      <p:sp>
        <p:nvSpPr>
          <p:cNvPr id="5" name="textbox 4"/>
          <p:cNvSpPr/>
          <p:nvPr/>
        </p:nvSpPr>
        <p:spPr>
          <a:xfrm>
            <a:off x="845113" y="1578225"/>
            <a:ext cx="6611619" cy="1452244"/>
          </a:xfrm>
          <a:prstGeom prst="rect">
            <a:avLst/>
          </a:prstGeom>
        </p:spPr>
        <p:txBody>
          <a:bodyPr vert="horz" wrap="square" lIns="0" tIns="0" rIns="0" bIns="0"/>
          <a:lstStyle/>
          <a:p>
            <a:pPr algn="l" rtl="0" eaLnBrk="0">
              <a:lnSpc>
                <a:spcPct val="83000"/>
              </a:lnSpc>
            </a:pPr>
            <a:endParaRPr lang="en-US" altLang="en-US" sz="100" dirty="0"/>
          </a:p>
          <a:p>
            <a:pPr marL="1837690" algn="l" rtl="0" eaLnBrk="0">
              <a:lnSpc>
                <a:spcPts val="2680"/>
              </a:lnSpc>
            </a:pPr>
            <a:r>
              <a:rPr sz="2000" spc="-20" dirty="0">
                <a:solidFill>
                  <a:srgbClr val="003262">
                    <a:alpha val="100000"/>
                  </a:srgbClr>
                </a:solidFill>
                <a:latin typeface="Calibri" panose="020F0502020204030204"/>
                <a:ea typeface="Calibri" panose="020F0502020204030204"/>
                <a:cs typeface="Calibri" panose="020F0502020204030204"/>
              </a:rPr>
              <a:t>SESEC V Webi</a:t>
            </a:r>
            <a:r>
              <a:rPr sz="2000" spc="0" dirty="0">
                <a:solidFill>
                  <a:srgbClr val="003262">
                    <a:alpha val="100000"/>
                  </a:srgbClr>
                </a:solidFill>
                <a:latin typeface="Calibri" panose="020F0502020204030204"/>
                <a:ea typeface="Calibri" panose="020F0502020204030204"/>
                <a:cs typeface="Calibri" panose="020F0502020204030204"/>
              </a:rPr>
              <a:t>nar</a:t>
            </a:r>
            <a:endParaRPr lang="en-US" altLang="en-US" sz="2000" dirty="0"/>
          </a:p>
          <a:p>
            <a:pPr algn="ctr"/>
            <a:r>
              <a:rPr lang="en-GB" altLang="zh-CN" sz="3200" b="1" dirty="0">
                <a:solidFill>
                  <a:schemeClr val="accent2">
                    <a:lumMod val="50000"/>
                  </a:schemeClr>
                </a:solidFill>
                <a:effectLst>
                  <a:outerShdw blurRad="38100" dist="19050" dir="2700000" algn="tl" rotWithShape="0">
                    <a:schemeClr val="dk1">
                      <a:alpha val="40000"/>
                    </a:schemeClr>
                  </a:outerShdw>
                </a:effectLst>
                <a:latin typeface="+mn-lt"/>
                <a:ea typeface="+mn-ea"/>
                <a:cs typeface="+mn-cs"/>
              </a:rPr>
              <a:t>Chinese Standardization System </a:t>
            </a:r>
            <a:endParaRPr lang="en-GB" altLang="zh-CN" sz="3200" b="1" dirty="0">
              <a:solidFill>
                <a:schemeClr val="accent2">
                  <a:lumMod val="50000"/>
                </a:schemeClr>
              </a:solidFill>
              <a:effectLst>
                <a:outerShdw blurRad="38100" dist="19050" dir="2700000" algn="tl" rotWithShape="0">
                  <a:schemeClr val="dk1">
                    <a:alpha val="40000"/>
                  </a:schemeClr>
                </a:outerShdw>
              </a:effectLst>
              <a:latin typeface="+mn-lt"/>
              <a:ea typeface="+mn-ea"/>
              <a:cs typeface="+mn-cs"/>
            </a:endParaRPr>
          </a:p>
          <a:p>
            <a:pPr algn="ctr"/>
            <a:r>
              <a:rPr lang="en-GB" altLang="zh-CN" sz="3200" b="1" dirty="0">
                <a:solidFill>
                  <a:schemeClr val="accent2">
                    <a:lumMod val="50000"/>
                  </a:schemeClr>
                </a:solidFill>
                <a:effectLst>
                  <a:outerShdw blurRad="38100" dist="19050" dir="2700000" algn="tl" rotWithShape="0">
                    <a:schemeClr val="dk1">
                      <a:alpha val="40000"/>
                    </a:schemeClr>
                  </a:outerShdw>
                </a:effectLst>
                <a:latin typeface="+mn-lt"/>
                <a:ea typeface="+mn-ea"/>
                <a:cs typeface="+mn-cs"/>
              </a:rPr>
              <a:t>and FIE Engagement</a:t>
            </a:r>
            <a:endParaRPr lang="en-GB" altLang="zh-CN" sz="3200" b="1" dirty="0">
              <a:solidFill>
                <a:schemeClr val="accent2">
                  <a:lumMod val="50000"/>
                </a:schemeClr>
              </a:solidFill>
              <a:effectLst>
                <a:outerShdw blurRad="38100" dist="19050" dir="2700000" algn="tl" rotWithShape="0">
                  <a:schemeClr val="dk1">
                    <a:alpha val="40000"/>
                  </a:schemeClr>
                </a:outerShdw>
              </a:effectLst>
              <a:latin typeface="+mn-lt"/>
              <a:ea typeface="+mn-ea"/>
              <a:cs typeface="+mn-cs"/>
            </a:endParaRPr>
          </a:p>
        </p:txBody>
      </p:sp>
      <p:pic>
        <p:nvPicPr>
          <p:cNvPr id="6" name="picture 5"/>
          <p:cNvPicPr>
            <a:picLocks noChangeAspect="1"/>
          </p:cNvPicPr>
          <p:nvPr/>
        </p:nvPicPr>
        <p:blipFill>
          <a:blip r:embed="rId4"/>
          <a:stretch>
            <a:fillRect/>
          </a:stretch>
        </p:blipFill>
        <p:spPr>
          <a:xfrm rot="21600000">
            <a:off x="8496681" y="1124711"/>
            <a:ext cx="3168014" cy="2951238"/>
          </a:xfrm>
          <a:prstGeom prst="rect">
            <a:avLst/>
          </a:prstGeom>
        </p:spPr>
      </p:pic>
      <p:sp>
        <p:nvSpPr>
          <p:cNvPr id="7" name="textbox 6"/>
          <p:cNvSpPr/>
          <p:nvPr/>
        </p:nvSpPr>
        <p:spPr>
          <a:xfrm>
            <a:off x="719327" y="547116"/>
            <a:ext cx="6256020" cy="673734"/>
          </a:xfrm>
          <a:prstGeom prst="rect">
            <a:avLst/>
          </a:prstGeom>
          <a:solidFill>
            <a:srgbClr val="FFC000"/>
          </a:solidFill>
        </p:spPr>
        <p:txBody>
          <a:bodyPr vert="horz" wrap="square" lIns="0" tIns="0" rIns="0" bIns="0"/>
          <a:lstStyle/>
          <a:p>
            <a:pPr algn="l" rtl="0" eaLnBrk="0">
              <a:lnSpc>
                <a:spcPct val="142000"/>
              </a:lnSpc>
            </a:pPr>
            <a:endParaRPr lang="en-US" altLang="en-US" sz="1000" dirty="0"/>
          </a:p>
          <a:p>
            <a:pPr algn="l" rtl="0" eaLnBrk="0">
              <a:lnSpc>
                <a:spcPct val="9000"/>
              </a:lnSpc>
            </a:pPr>
            <a:endParaRPr lang="en-US" altLang="en-US" sz="100" dirty="0"/>
          </a:p>
          <a:p>
            <a:pPr marL="942340" algn="l" rtl="0" eaLnBrk="0">
              <a:lnSpc>
                <a:spcPts val="3330"/>
              </a:lnSpc>
            </a:pPr>
            <a:r>
              <a:rPr sz="2300" b="1" spc="0" dirty="0">
                <a:solidFill>
                  <a:srgbClr val="000000">
                    <a:alpha val="100000"/>
                  </a:srgbClr>
                </a:solidFill>
                <a:latin typeface="Calibri" panose="020F0502020204030204"/>
                <a:ea typeface="Calibri" panose="020F0502020204030204"/>
                <a:cs typeface="Calibri" panose="020F0502020204030204"/>
              </a:rPr>
              <a:t>WE</a:t>
            </a:r>
            <a:r>
              <a:rPr sz="2300" spc="60" dirty="0">
                <a:solidFill>
                  <a:srgbClr val="000000">
                    <a:alpha val="100000"/>
                  </a:srgbClr>
                </a:solidFill>
                <a:latin typeface="Calibri" panose="020F0502020204030204"/>
                <a:ea typeface="Calibri" panose="020F0502020204030204"/>
                <a:cs typeface="Calibri" panose="020F0502020204030204"/>
              </a:rPr>
              <a:t> </a:t>
            </a:r>
            <a:r>
              <a:rPr sz="2300" b="1" spc="0" dirty="0">
                <a:solidFill>
                  <a:srgbClr val="000000">
                    <a:alpha val="100000"/>
                  </a:srgbClr>
                </a:solidFill>
                <a:latin typeface="Calibri" panose="020F0502020204030204"/>
                <a:ea typeface="Calibri" panose="020F0502020204030204"/>
                <a:cs typeface="Calibri" panose="020F0502020204030204"/>
              </a:rPr>
              <a:t>WILL</a:t>
            </a:r>
            <a:r>
              <a:rPr sz="2300" spc="60" dirty="0">
                <a:solidFill>
                  <a:srgbClr val="000000">
                    <a:alpha val="100000"/>
                  </a:srgbClr>
                </a:solidFill>
                <a:latin typeface="Calibri" panose="020F0502020204030204"/>
                <a:ea typeface="Calibri" panose="020F0502020204030204"/>
                <a:cs typeface="Calibri" panose="020F0502020204030204"/>
              </a:rPr>
              <a:t> </a:t>
            </a:r>
            <a:r>
              <a:rPr sz="2300" b="1" spc="0" dirty="0">
                <a:solidFill>
                  <a:srgbClr val="000000">
                    <a:alpha val="100000"/>
                  </a:srgbClr>
                </a:solidFill>
                <a:latin typeface="Calibri" panose="020F0502020204030204"/>
                <a:ea typeface="Calibri" panose="020F0502020204030204"/>
                <a:cs typeface="Calibri" panose="020F0502020204030204"/>
              </a:rPr>
              <a:t>START</a:t>
            </a:r>
            <a:r>
              <a:rPr sz="2300" spc="60" dirty="0">
                <a:solidFill>
                  <a:srgbClr val="000000">
                    <a:alpha val="100000"/>
                  </a:srgbClr>
                </a:solidFill>
                <a:latin typeface="Calibri" panose="020F0502020204030204"/>
                <a:ea typeface="Calibri" panose="020F0502020204030204"/>
                <a:cs typeface="Calibri" panose="020F0502020204030204"/>
              </a:rPr>
              <a:t> </a:t>
            </a:r>
            <a:r>
              <a:rPr sz="2300" b="1" spc="0" dirty="0">
                <a:solidFill>
                  <a:srgbClr val="000000">
                    <a:alpha val="100000"/>
                  </a:srgbClr>
                </a:solidFill>
                <a:latin typeface="Calibri" panose="020F0502020204030204"/>
                <a:ea typeface="Calibri" panose="020F0502020204030204"/>
                <a:cs typeface="Calibri" panose="020F0502020204030204"/>
              </a:rPr>
              <a:t>AT</a:t>
            </a:r>
            <a:r>
              <a:rPr sz="2300" spc="60" dirty="0">
                <a:solidFill>
                  <a:srgbClr val="000000">
                    <a:alpha val="100000"/>
                  </a:srgbClr>
                </a:solidFill>
                <a:latin typeface="Calibri" panose="020F0502020204030204"/>
                <a:ea typeface="Calibri" panose="020F0502020204030204"/>
                <a:cs typeface="Calibri" panose="020F0502020204030204"/>
              </a:rPr>
              <a:t>  </a:t>
            </a:r>
            <a:r>
              <a:rPr sz="2300" b="1" spc="60" dirty="0">
                <a:solidFill>
                  <a:srgbClr val="000000">
                    <a:alpha val="100000"/>
                  </a:srgbClr>
                </a:solidFill>
                <a:latin typeface="Calibri" panose="020F0502020204030204"/>
                <a:ea typeface="Calibri" panose="020F0502020204030204"/>
                <a:cs typeface="Calibri" panose="020F0502020204030204"/>
              </a:rPr>
              <a:t>10:00</a:t>
            </a:r>
            <a:r>
              <a:rPr sz="2300" spc="60" dirty="0">
                <a:solidFill>
                  <a:srgbClr val="000000">
                    <a:alpha val="100000"/>
                  </a:srgbClr>
                </a:solidFill>
                <a:latin typeface="Calibri" panose="020F0502020204030204"/>
                <a:ea typeface="Calibri" panose="020F0502020204030204"/>
                <a:cs typeface="Calibri" panose="020F0502020204030204"/>
              </a:rPr>
              <a:t> </a:t>
            </a:r>
            <a:r>
              <a:rPr sz="2300" b="1" spc="0" dirty="0">
                <a:solidFill>
                  <a:srgbClr val="000000">
                    <a:alpha val="100000"/>
                  </a:srgbClr>
                </a:solidFill>
                <a:latin typeface="Calibri" panose="020F0502020204030204"/>
                <a:ea typeface="Calibri" panose="020F0502020204030204"/>
                <a:cs typeface="Calibri" panose="020F0502020204030204"/>
              </a:rPr>
              <a:t>AM</a:t>
            </a:r>
            <a:r>
              <a:rPr sz="2300" spc="60" dirty="0">
                <a:solidFill>
                  <a:srgbClr val="000000">
                    <a:alpha val="100000"/>
                  </a:srgbClr>
                </a:solidFill>
                <a:latin typeface="Calibri" panose="020F0502020204030204"/>
                <a:ea typeface="Calibri" panose="020F0502020204030204"/>
                <a:cs typeface="Calibri" panose="020F0502020204030204"/>
              </a:rPr>
              <a:t> </a:t>
            </a:r>
            <a:r>
              <a:rPr sz="2300" b="1" spc="50" dirty="0">
                <a:solidFill>
                  <a:srgbClr val="000000">
                    <a:alpha val="100000"/>
                  </a:srgbClr>
                </a:solidFill>
                <a:latin typeface="Calibri" panose="020F0502020204030204"/>
                <a:ea typeface="Calibri" panose="020F0502020204030204"/>
                <a:cs typeface="Calibri" panose="020F0502020204030204"/>
              </a:rPr>
              <a:t>(</a:t>
            </a:r>
            <a:r>
              <a:rPr sz="2300" b="1" spc="0" dirty="0">
                <a:solidFill>
                  <a:srgbClr val="000000">
                    <a:alpha val="100000"/>
                  </a:srgbClr>
                </a:solidFill>
                <a:latin typeface="Calibri" panose="020F0502020204030204"/>
                <a:ea typeface="Calibri" panose="020F0502020204030204"/>
                <a:cs typeface="Calibri" panose="020F0502020204030204"/>
              </a:rPr>
              <a:t>CET)</a:t>
            </a:r>
            <a:endParaRPr lang="en-US" altLang="en-US" sz="2300" dirty="0"/>
          </a:p>
        </p:txBody>
      </p:sp>
      <p:grpSp>
        <p:nvGrpSpPr>
          <p:cNvPr id="8" name="group 2"/>
          <p:cNvGrpSpPr/>
          <p:nvPr/>
        </p:nvGrpSpPr>
        <p:grpSpPr>
          <a:xfrm rot="21600000">
            <a:off x="8400707" y="6056680"/>
            <a:ext cx="3493007" cy="612343"/>
            <a:chOff x="0" y="0"/>
            <a:chExt cx="3493007" cy="612343"/>
          </a:xfrm>
        </p:grpSpPr>
        <p:pic>
          <p:nvPicPr>
            <p:cNvPr id="9" name="picture 7"/>
            <p:cNvPicPr>
              <a:picLocks noChangeAspect="1"/>
            </p:cNvPicPr>
            <p:nvPr/>
          </p:nvPicPr>
          <p:blipFill>
            <a:blip r:embed="rId5"/>
            <a:stretch>
              <a:fillRect/>
            </a:stretch>
          </p:blipFill>
          <p:spPr>
            <a:xfrm rot="21600000">
              <a:off x="0" y="0"/>
              <a:ext cx="3493007" cy="612343"/>
            </a:xfrm>
            <a:prstGeom prst="rect">
              <a:avLst/>
            </a:prstGeom>
          </p:spPr>
        </p:pic>
        <p:sp>
          <p:nvSpPr>
            <p:cNvPr id="10" name="textbox 8"/>
            <p:cNvSpPr/>
            <p:nvPr/>
          </p:nvSpPr>
          <p:spPr>
            <a:xfrm>
              <a:off x="-12700" y="-12700"/>
              <a:ext cx="3518534" cy="638175"/>
            </a:xfrm>
            <a:prstGeom prst="rect">
              <a:avLst/>
            </a:prstGeom>
          </p:spPr>
          <p:txBody>
            <a:bodyPr vert="horz" wrap="square" lIns="0" tIns="0" rIns="0" bIns="0"/>
            <a:lstStyle/>
            <a:p>
              <a:pPr algn="l" rtl="0" eaLnBrk="0">
                <a:lnSpc>
                  <a:spcPct val="132000"/>
                </a:lnSpc>
              </a:pPr>
              <a:endParaRPr lang="en-US" altLang="en-US" sz="300" dirty="0"/>
            </a:p>
            <a:p>
              <a:pPr marL="405765" algn="l" rtl="0" eaLnBrk="0">
                <a:lnSpc>
                  <a:spcPts val="1045"/>
                </a:lnSpc>
                <a:spcBef>
                  <a:spcPts val="0"/>
                </a:spcBef>
              </a:pPr>
              <a:r>
                <a:rPr sz="800" i="1" spc="-10" dirty="0">
                  <a:solidFill>
                    <a:srgbClr val="404040">
                      <a:alpha val="100000"/>
                    </a:srgbClr>
                  </a:solidFill>
                  <a:latin typeface="Calibri" panose="020F0502020204030204"/>
                  <a:ea typeface="Calibri" panose="020F0502020204030204"/>
                  <a:cs typeface="Calibri" panose="020F0502020204030204"/>
                </a:rPr>
                <a:t>Seconded</a:t>
              </a:r>
              <a:r>
                <a:rPr sz="800" spc="-10" dirty="0">
                  <a:solidFill>
                    <a:srgbClr val="404040">
                      <a:alpha val="100000"/>
                    </a:srgbClr>
                  </a:solidFill>
                  <a:latin typeface="Calibri" panose="020F0502020204030204"/>
                  <a:ea typeface="Calibri" panose="020F0502020204030204"/>
                  <a:cs typeface="Calibri" panose="020F0502020204030204"/>
                </a:rPr>
                <a:t> </a:t>
              </a:r>
              <a:r>
                <a:rPr sz="800" i="1" spc="-10" dirty="0">
                  <a:solidFill>
                    <a:srgbClr val="404040">
                      <a:alpha val="100000"/>
                    </a:srgbClr>
                  </a:solidFill>
                  <a:latin typeface="Calibri" panose="020F0502020204030204"/>
                  <a:ea typeface="Calibri" panose="020F0502020204030204"/>
                  <a:cs typeface="Calibri" panose="020F0502020204030204"/>
                </a:rPr>
                <a:t>European</a:t>
              </a:r>
              <a:r>
                <a:rPr sz="800" spc="-10" dirty="0">
                  <a:solidFill>
                    <a:srgbClr val="404040">
                      <a:alpha val="100000"/>
                    </a:srgbClr>
                  </a:solidFill>
                  <a:latin typeface="Calibri" panose="020F0502020204030204"/>
                  <a:ea typeface="Calibri" panose="020F0502020204030204"/>
                  <a:cs typeface="Calibri" panose="020F0502020204030204"/>
                </a:rPr>
                <a:t> </a:t>
              </a:r>
              <a:r>
                <a:rPr sz="800" i="1" spc="-10" dirty="0">
                  <a:solidFill>
                    <a:srgbClr val="404040">
                      <a:alpha val="100000"/>
                    </a:srgbClr>
                  </a:solidFill>
                  <a:latin typeface="Calibri" panose="020F0502020204030204"/>
                  <a:ea typeface="Calibri" panose="020F0502020204030204"/>
                  <a:cs typeface="Calibri" panose="020F0502020204030204"/>
                </a:rPr>
                <a:t>Standardization</a:t>
              </a:r>
              <a:r>
                <a:rPr sz="800" spc="-10" dirty="0">
                  <a:solidFill>
                    <a:srgbClr val="404040">
                      <a:alpha val="100000"/>
                    </a:srgbClr>
                  </a:solidFill>
                  <a:latin typeface="Calibri" panose="020F0502020204030204"/>
                  <a:ea typeface="Calibri" panose="020F0502020204030204"/>
                  <a:cs typeface="Calibri" panose="020F0502020204030204"/>
                </a:rPr>
                <a:t> </a:t>
              </a:r>
              <a:r>
                <a:rPr sz="800" i="1" spc="-10" dirty="0">
                  <a:solidFill>
                    <a:srgbClr val="404040">
                      <a:alpha val="100000"/>
                    </a:srgbClr>
                  </a:solidFill>
                  <a:latin typeface="Calibri" panose="020F0502020204030204"/>
                  <a:ea typeface="Calibri" panose="020F0502020204030204"/>
                  <a:cs typeface="Calibri" panose="020F0502020204030204"/>
                </a:rPr>
                <a:t>Expert</a:t>
              </a:r>
              <a:r>
                <a:rPr sz="800" spc="-10" dirty="0">
                  <a:solidFill>
                    <a:srgbClr val="404040">
                      <a:alpha val="100000"/>
                    </a:srgbClr>
                  </a:solidFill>
                  <a:latin typeface="Calibri" panose="020F0502020204030204"/>
                  <a:ea typeface="Calibri" panose="020F0502020204030204"/>
                  <a:cs typeface="Calibri" panose="020F0502020204030204"/>
                </a:rPr>
                <a:t> </a:t>
              </a:r>
              <a:r>
                <a:rPr sz="800" i="1" spc="-10" dirty="0">
                  <a:solidFill>
                    <a:srgbClr val="404040">
                      <a:alpha val="100000"/>
                    </a:srgbClr>
                  </a:solidFill>
                  <a:latin typeface="Calibri" panose="020F0502020204030204"/>
                  <a:ea typeface="Calibri" panose="020F0502020204030204"/>
                  <a:cs typeface="Calibri" panose="020F0502020204030204"/>
                </a:rPr>
                <a:t>in</a:t>
              </a:r>
              <a:r>
                <a:rPr sz="800" spc="-10" dirty="0">
                  <a:solidFill>
                    <a:srgbClr val="404040">
                      <a:alpha val="100000"/>
                    </a:srgbClr>
                  </a:solidFill>
                  <a:latin typeface="Calibri" panose="020F0502020204030204"/>
                  <a:ea typeface="Calibri" panose="020F0502020204030204"/>
                  <a:cs typeface="Calibri" panose="020F0502020204030204"/>
                </a:rPr>
                <a:t> </a:t>
              </a:r>
              <a:r>
                <a:rPr sz="800" i="1" spc="-10" dirty="0">
                  <a:solidFill>
                    <a:srgbClr val="404040">
                      <a:alpha val="100000"/>
                    </a:srgbClr>
                  </a:solidFill>
                  <a:latin typeface="Calibri" panose="020F0502020204030204"/>
                  <a:ea typeface="Calibri" panose="020F0502020204030204"/>
                  <a:cs typeface="Calibri" panose="020F0502020204030204"/>
                </a:rPr>
                <a:t>C</a:t>
              </a:r>
              <a:r>
                <a:rPr sz="800" i="1" spc="0" dirty="0">
                  <a:solidFill>
                    <a:srgbClr val="404040">
                      <a:alpha val="100000"/>
                    </a:srgbClr>
                  </a:solidFill>
                  <a:latin typeface="Calibri" panose="020F0502020204030204"/>
                  <a:ea typeface="Calibri" panose="020F0502020204030204"/>
                  <a:cs typeface="Calibri" panose="020F0502020204030204"/>
                </a:rPr>
                <a:t>hina</a:t>
              </a:r>
              <a:r>
                <a:rPr sz="800" spc="-10" dirty="0">
                  <a:solidFill>
                    <a:srgbClr val="404040">
                      <a:alpha val="100000"/>
                    </a:srgbClr>
                  </a:solidFill>
                  <a:latin typeface="Calibri" panose="020F0502020204030204"/>
                  <a:ea typeface="Calibri" panose="020F0502020204030204"/>
                  <a:cs typeface="Calibri" panose="020F0502020204030204"/>
                </a:rPr>
                <a:t> </a:t>
              </a:r>
              <a:r>
                <a:rPr sz="800" i="1" spc="-10" dirty="0">
                  <a:solidFill>
                    <a:srgbClr val="404040">
                      <a:alpha val="100000"/>
                    </a:srgbClr>
                  </a:solidFill>
                  <a:latin typeface="Calibri" panose="020F0502020204030204"/>
                  <a:ea typeface="Calibri" panose="020F0502020204030204"/>
                  <a:cs typeface="Calibri" panose="020F0502020204030204"/>
                </a:rPr>
                <a:t>(</a:t>
              </a:r>
              <a:r>
                <a:rPr sz="800" i="1" spc="0" dirty="0">
                  <a:solidFill>
                    <a:srgbClr val="404040">
                      <a:alpha val="100000"/>
                    </a:srgbClr>
                  </a:solidFill>
                  <a:latin typeface="Calibri" panose="020F0502020204030204"/>
                  <a:ea typeface="Calibri" panose="020F0502020204030204"/>
                  <a:cs typeface="Calibri" panose="020F0502020204030204"/>
                </a:rPr>
                <a:t>SESEC</a:t>
              </a:r>
              <a:r>
                <a:rPr sz="800" i="1" spc="-10" dirty="0">
                  <a:solidFill>
                    <a:srgbClr val="404040">
                      <a:alpha val="100000"/>
                    </a:srgbClr>
                  </a:solidFill>
                  <a:latin typeface="Calibri" panose="020F0502020204030204"/>
                  <a:ea typeface="Calibri" panose="020F0502020204030204"/>
                  <a:cs typeface="Calibri" panose="020F0502020204030204"/>
                </a:rPr>
                <a:t>)</a:t>
              </a:r>
              <a:r>
                <a:rPr sz="800" spc="-10" dirty="0">
                  <a:solidFill>
                    <a:srgbClr val="404040">
                      <a:alpha val="100000"/>
                    </a:srgbClr>
                  </a:solidFill>
                  <a:latin typeface="Calibri" panose="020F0502020204030204"/>
                  <a:ea typeface="Calibri" panose="020F0502020204030204"/>
                  <a:cs typeface="Calibri" panose="020F0502020204030204"/>
                </a:rPr>
                <a:t> </a:t>
              </a:r>
              <a:r>
                <a:rPr sz="800" i="1" spc="0" dirty="0">
                  <a:solidFill>
                    <a:srgbClr val="404040">
                      <a:alpha val="100000"/>
                    </a:srgbClr>
                  </a:solidFill>
                  <a:latin typeface="Calibri" panose="020F0502020204030204"/>
                  <a:ea typeface="Calibri" panose="020F0502020204030204"/>
                  <a:cs typeface="Calibri" panose="020F0502020204030204"/>
                </a:rPr>
                <a:t>Project</a:t>
              </a:r>
              <a:endParaRPr lang="en-US" altLang="en-US" sz="800" dirty="0"/>
            </a:p>
          </p:txBody>
        </p:sp>
      </p:grpSp>
      <p:pic>
        <p:nvPicPr>
          <p:cNvPr id="11" name="picture 9"/>
          <p:cNvPicPr>
            <a:picLocks noChangeAspect="1"/>
          </p:cNvPicPr>
          <p:nvPr/>
        </p:nvPicPr>
        <p:blipFill>
          <a:blip r:embed="rId6"/>
          <a:stretch>
            <a:fillRect/>
          </a:stretch>
        </p:blipFill>
        <p:spPr>
          <a:xfrm rot="21600000">
            <a:off x="5711952" y="3813047"/>
            <a:ext cx="1388364" cy="896111"/>
          </a:xfrm>
          <a:prstGeom prst="rect">
            <a:avLst/>
          </a:prstGeom>
        </p:spPr>
      </p:pic>
      <p:sp>
        <p:nvSpPr>
          <p:cNvPr id="12" name="textbox 10"/>
          <p:cNvSpPr/>
          <p:nvPr/>
        </p:nvSpPr>
        <p:spPr>
          <a:xfrm>
            <a:off x="936975" y="3796183"/>
            <a:ext cx="153035" cy="2527935"/>
          </a:xfrm>
          <a:prstGeom prst="rect">
            <a:avLst/>
          </a:prstGeom>
        </p:spPr>
        <p:txBody>
          <a:bodyPr vert="horz" wrap="square" lIns="0" tIns="0" rIns="0" bIns="0"/>
          <a:lstStyle/>
          <a:p>
            <a:pPr algn="l" rtl="0" eaLnBrk="0">
              <a:lnSpc>
                <a:spcPct val="79000"/>
              </a:lnSpc>
            </a:pPr>
            <a:endParaRPr lang="en-US" altLang="en-US" sz="100" dirty="0"/>
          </a:p>
          <a:p>
            <a:pPr marL="12700" algn="l" rtl="0" eaLnBrk="0">
              <a:lnSpc>
                <a:spcPct val="93000"/>
              </a:lnSpc>
            </a:pPr>
            <a:r>
              <a:rPr sz="1400" spc="0" dirty="0">
                <a:solidFill>
                  <a:srgbClr val="000000">
                    <a:alpha val="100000"/>
                  </a:srgbClr>
                </a:solidFill>
                <a:latin typeface="Wingdings" panose="05000000000000000000"/>
                <a:ea typeface="Wingdings" panose="05000000000000000000"/>
                <a:cs typeface="Wingdings" panose="05000000000000000000"/>
              </a:rPr>
              <a:t>ü</a:t>
            </a:r>
            <a:endParaRPr lang="en-US" altLang="en-US" sz="1400" dirty="0"/>
          </a:p>
          <a:p>
            <a:pPr marL="12700" algn="l" rtl="0" eaLnBrk="0">
              <a:lnSpc>
                <a:spcPct val="157000"/>
              </a:lnSpc>
              <a:spcBef>
                <a:spcPts val="40"/>
              </a:spcBef>
            </a:pPr>
            <a:r>
              <a:rPr sz="1400" spc="-100" dirty="0">
                <a:solidFill>
                  <a:srgbClr val="000000">
                    <a:alpha val="100000"/>
                  </a:srgbClr>
                </a:solidFill>
                <a:latin typeface="Wingdings" panose="05000000000000000000"/>
                <a:ea typeface="Wingdings" panose="05000000000000000000"/>
                <a:cs typeface="Wingdings" panose="05000000000000000000"/>
              </a:rPr>
              <a:t>ü</a:t>
            </a:r>
            <a:r>
              <a:rPr sz="1400" spc="0" dirty="0">
                <a:solidFill>
                  <a:srgbClr val="000000">
                    <a:alpha val="100000"/>
                  </a:srgbClr>
                </a:solidFill>
                <a:latin typeface="Wingdings" panose="05000000000000000000"/>
                <a:ea typeface="Wingdings" panose="05000000000000000000"/>
                <a:cs typeface="Wingdings" panose="05000000000000000000"/>
              </a:rPr>
              <a:t> </a:t>
            </a:r>
            <a:r>
              <a:rPr sz="1400" spc="-100" dirty="0">
                <a:solidFill>
                  <a:srgbClr val="000000">
                    <a:alpha val="100000"/>
                  </a:srgbClr>
                </a:solidFill>
                <a:latin typeface="Wingdings" panose="05000000000000000000"/>
                <a:ea typeface="Wingdings" panose="05000000000000000000"/>
                <a:cs typeface="Wingdings" panose="05000000000000000000"/>
              </a:rPr>
              <a:t>ü</a:t>
            </a:r>
            <a:r>
              <a:rPr sz="1400" spc="0" dirty="0">
                <a:solidFill>
                  <a:srgbClr val="000000">
                    <a:alpha val="100000"/>
                  </a:srgbClr>
                </a:solidFill>
                <a:latin typeface="Wingdings" panose="05000000000000000000"/>
                <a:ea typeface="Wingdings" panose="05000000000000000000"/>
                <a:cs typeface="Wingdings" panose="05000000000000000000"/>
              </a:rPr>
              <a:t> </a:t>
            </a:r>
            <a:r>
              <a:rPr sz="1400" spc="-100" dirty="0">
                <a:solidFill>
                  <a:srgbClr val="000000">
                    <a:alpha val="100000"/>
                  </a:srgbClr>
                </a:solidFill>
                <a:latin typeface="Wingdings" panose="05000000000000000000"/>
                <a:ea typeface="Wingdings" panose="05000000000000000000"/>
                <a:cs typeface="Wingdings" panose="05000000000000000000"/>
              </a:rPr>
              <a:t>ü</a:t>
            </a:r>
            <a:r>
              <a:rPr sz="1400" spc="0" dirty="0">
                <a:solidFill>
                  <a:srgbClr val="000000">
                    <a:alpha val="100000"/>
                  </a:srgbClr>
                </a:solidFill>
                <a:latin typeface="Wingdings" panose="05000000000000000000"/>
                <a:ea typeface="Wingdings" panose="05000000000000000000"/>
                <a:cs typeface="Wingdings" panose="05000000000000000000"/>
              </a:rPr>
              <a:t> </a:t>
            </a:r>
            <a:r>
              <a:rPr sz="1400" spc="-100" dirty="0">
                <a:solidFill>
                  <a:srgbClr val="000000">
                    <a:alpha val="100000"/>
                  </a:srgbClr>
                </a:solidFill>
                <a:latin typeface="Wingdings" panose="05000000000000000000"/>
                <a:ea typeface="Wingdings" panose="05000000000000000000"/>
                <a:cs typeface="Wingdings" panose="05000000000000000000"/>
              </a:rPr>
              <a:t>ü</a:t>
            </a:r>
            <a:endParaRPr lang="en-US" altLang="en-US" sz="1400" dirty="0"/>
          </a:p>
          <a:p>
            <a:pPr algn="l" rtl="0" eaLnBrk="0">
              <a:lnSpc>
                <a:spcPct val="141000"/>
              </a:lnSpc>
            </a:pPr>
            <a:endParaRPr lang="en-US" altLang="en-US" sz="1000" dirty="0"/>
          </a:p>
          <a:p>
            <a:pPr algn="l" rtl="0" eaLnBrk="0">
              <a:lnSpc>
                <a:spcPct val="118000"/>
              </a:lnSpc>
            </a:pPr>
            <a:endParaRPr lang="en-US" altLang="en-US" sz="300" dirty="0"/>
          </a:p>
          <a:p>
            <a:pPr marL="12700" algn="l" rtl="0" eaLnBrk="0">
              <a:lnSpc>
                <a:spcPct val="162000"/>
              </a:lnSpc>
              <a:spcBef>
                <a:spcPts val="0"/>
              </a:spcBef>
            </a:pPr>
            <a:r>
              <a:rPr sz="1400" spc="-100" dirty="0">
                <a:solidFill>
                  <a:srgbClr val="000000">
                    <a:alpha val="100000"/>
                  </a:srgbClr>
                </a:solidFill>
                <a:latin typeface="Wingdings" panose="05000000000000000000"/>
                <a:ea typeface="Wingdings" panose="05000000000000000000"/>
                <a:cs typeface="Wingdings" panose="05000000000000000000"/>
              </a:rPr>
              <a:t>ü</a:t>
            </a:r>
            <a:r>
              <a:rPr sz="1400" spc="0" dirty="0">
                <a:solidFill>
                  <a:srgbClr val="000000">
                    <a:alpha val="100000"/>
                  </a:srgbClr>
                </a:solidFill>
                <a:latin typeface="Wingdings" panose="05000000000000000000"/>
                <a:ea typeface="Wingdings" panose="05000000000000000000"/>
                <a:cs typeface="Wingdings" panose="05000000000000000000"/>
              </a:rPr>
              <a:t> </a:t>
            </a:r>
            <a:r>
              <a:rPr sz="1400" spc="-100" dirty="0">
                <a:solidFill>
                  <a:srgbClr val="000000">
                    <a:alpha val="100000"/>
                  </a:srgbClr>
                </a:solidFill>
                <a:latin typeface="Wingdings" panose="05000000000000000000"/>
                <a:ea typeface="Wingdings" panose="05000000000000000000"/>
                <a:cs typeface="Wingdings" panose="05000000000000000000"/>
              </a:rPr>
              <a:t>ü</a:t>
            </a:r>
            <a:endParaRPr lang="en-US" altLang="en-US" sz="1400"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702"/>
        <p:cNvGrpSpPr/>
        <p:nvPr/>
      </p:nvGrpSpPr>
      <p:grpSpPr>
        <a:xfrm>
          <a:off x="0" y="0"/>
          <a:ext cx="0" cy="0"/>
          <a:chOff x="0" y="0"/>
          <a:chExt cx="0" cy="0"/>
        </a:xfrm>
      </p:grpSpPr>
      <p:cxnSp>
        <p:nvCxnSpPr>
          <p:cNvPr id="708" name="Google Shape;708;p46"/>
          <p:cNvCxnSpPr/>
          <p:nvPr/>
        </p:nvCxnSpPr>
        <p:spPr>
          <a:xfrm rot="10800000">
            <a:off x="2169933" y="3150429"/>
            <a:ext cx="12400" cy="468400"/>
          </a:xfrm>
          <a:prstGeom prst="straightConnector1">
            <a:avLst/>
          </a:prstGeom>
          <a:noFill/>
          <a:ln w="19050" cap="flat" cmpd="sng">
            <a:solidFill>
              <a:schemeClr val="lt2"/>
            </a:solidFill>
            <a:prstDash val="dot"/>
            <a:round/>
            <a:headEnd type="none" w="med" len="med"/>
            <a:tailEnd type="none" w="med" len="med"/>
          </a:ln>
        </p:spPr>
      </p:cxnSp>
      <p:cxnSp>
        <p:nvCxnSpPr>
          <p:cNvPr id="710" name="Google Shape;710;p46"/>
          <p:cNvCxnSpPr/>
          <p:nvPr/>
        </p:nvCxnSpPr>
        <p:spPr>
          <a:xfrm rot="10800000">
            <a:off x="6069033" y="3150429"/>
            <a:ext cx="12400" cy="468400"/>
          </a:xfrm>
          <a:prstGeom prst="straightConnector1">
            <a:avLst/>
          </a:prstGeom>
          <a:noFill/>
          <a:ln w="19050" cap="flat" cmpd="sng">
            <a:solidFill>
              <a:schemeClr val="lt2"/>
            </a:solidFill>
            <a:prstDash val="dot"/>
            <a:round/>
            <a:headEnd type="none" w="med" len="med"/>
            <a:tailEnd type="none" w="med" len="med"/>
          </a:ln>
        </p:spPr>
      </p:cxnSp>
      <p:cxnSp>
        <p:nvCxnSpPr>
          <p:cNvPr id="711" name="Google Shape;711;p46"/>
          <p:cNvCxnSpPr/>
          <p:nvPr/>
        </p:nvCxnSpPr>
        <p:spPr>
          <a:xfrm rot="10800000">
            <a:off x="9968133" y="3150429"/>
            <a:ext cx="12400" cy="468400"/>
          </a:xfrm>
          <a:prstGeom prst="straightConnector1">
            <a:avLst/>
          </a:prstGeom>
          <a:noFill/>
          <a:ln w="19050" cap="flat" cmpd="sng">
            <a:solidFill>
              <a:schemeClr val="lt2"/>
            </a:solidFill>
            <a:prstDash val="dot"/>
            <a:round/>
            <a:headEnd type="none" w="med" len="med"/>
            <a:tailEnd type="none" w="med" len="med"/>
          </a:ln>
        </p:spPr>
      </p:cxnSp>
      <p:cxnSp>
        <p:nvCxnSpPr>
          <p:cNvPr id="712" name="Google Shape;712;p46"/>
          <p:cNvCxnSpPr/>
          <p:nvPr/>
        </p:nvCxnSpPr>
        <p:spPr>
          <a:xfrm rot="10800000">
            <a:off x="4124184" y="4562363"/>
            <a:ext cx="12400" cy="468400"/>
          </a:xfrm>
          <a:prstGeom prst="straightConnector1">
            <a:avLst/>
          </a:prstGeom>
          <a:noFill/>
          <a:ln w="19050" cap="flat" cmpd="sng">
            <a:solidFill>
              <a:schemeClr val="lt2"/>
            </a:solidFill>
            <a:prstDash val="dot"/>
            <a:round/>
            <a:headEnd type="none" w="med" len="med"/>
            <a:tailEnd type="none" w="med" len="med"/>
          </a:ln>
        </p:spPr>
      </p:cxnSp>
      <p:cxnSp>
        <p:nvCxnSpPr>
          <p:cNvPr id="713" name="Google Shape;713;p46"/>
          <p:cNvCxnSpPr/>
          <p:nvPr/>
        </p:nvCxnSpPr>
        <p:spPr>
          <a:xfrm rot="10800000">
            <a:off x="8041584" y="4562363"/>
            <a:ext cx="12400" cy="468400"/>
          </a:xfrm>
          <a:prstGeom prst="straightConnector1">
            <a:avLst/>
          </a:prstGeom>
          <a:noFill/>
          <a:ln w="19050" cap="flat" cmpd="sng">
            <a:solidFill>
              <a:schemeClr val="lt2"/>
            </a:solidFill>
            <a:prstDash val="dot"/>
            <a:round/>
            <a:headEnd type="none" w="med" len="med"/>
            <a:tailEnd type="none" w="med" len="med"/>
          </a:ln>
        </p:spPr>
      </p:cxnSp>
      <p:sp>
        <p:nvSpPr>
          <p:cNvPr id="716" name="Google Shape;716;p46"/>
          <p:cNvSpPr/>
          <p:nvPr/>
        </p:nvSpPr>
        <p:spPr>
          <a:xfrm>
            <a:off x="5223147" y="2112367"/>
            <a:ext cx="1571420" cy="1145284"/>
          </a:xfrm>
          <a:custGeom>
            <a:avLst/>
            <a:gdLst/>
            <a:ahLst/>
            <a:cxnLst/>
            <a:rect l="l" t="t" r="r" b="b"/>
            <a:pathLst>
              <a:path w="32722" h="25978" extrusionOk="0">
                <a:moveTo>
                  <a:pt x="16161" y="0"/>
                </a:moveTo>
                <a:cubicBezTo>
                  <a:pt x="12965" y="0"/>
                  <a:pt x="9998" y="77"/>
                  <a:pt x="6803" y="77"/>
                </a:cubicBezTo>
                <a:cubicBezTo>
                  <a:pt x="6080" y="77"/>
                  <a:pt x="5346" y="73"/>
                  <a:pt x="4595" y="63"/>
                </a:cubicBezTo>
                <a:cubicBezTo>
                  <a:pt x="3096" y="110"/>
                  <a:pt x="1335" y="300"/>
                  <a:pt x="588" y="1534"/>
                </a:cubicBezTo>
                <a:cubicBezTo>
                  <a:pt x="211" y="2156"/>
                  <a:pt x="194" y="2910"/>
                  <a:pt x="187" y="3627"/>
                </a:cubicBezTo>
                <a:cubicBezTo>
                  <a:pt x="130" y="9141"/>
                  <a:pt x="73" y="14655"/>
                  <a:pt x="17" y="20168"/>
                </a:cubicBezTo>
                <a:cubicBezTo>
                  <a:pt x="1" y="21786"/>
                  <a:pt x="99" y="23644"/>
                  <a:pt x="1437" y="24644"/>
                </a:cubicBezTo>
                <a:cubicBezTo>
                  <a:pt x="2310" y="25296"/>
                  <a:pt x="3492" y="25396"/>
                  <a:pt x="4602" y="25454"/>
                </a:cubicBezTo>
                <a:cubicBezTo>
                  <a:pt x="8818" y="25674"/>
                  <a:pt x="14437" y="25977"/>
                  <a:pt x="19742" y="25977"/>
                </a:cubicBezTo>
                <a:cubicBezTo>
                  <a:pt x="23176" y="25977"/>
                  <a:pt x="26478" y="25850"/>
                  <a:pt x="29184" y="25491"/>
                </a:cubicBezTo>
                <a:cubicBezTo>
                  <a:pt x="29933" y="25391"/>
                  <a:pt x="30717" y="25270"/>
                  <a:pt x="31316" y="24832"/>
                </a:cubicBezTo>
                <a:cubicBezTo>
                  <a:pt x="32316" y="24098"/>
                  <a:pt x="32476" y="22745"/>
                  <a:pt x="32534" y="21545"/>
                </a:cubicBezTo>
                <a:cubicBezTo>
                  <a:pt x="32721" y="17687"/>
                  <a:pt x="32690" y="13820"/>
                  <a:pt x="32442" y="9965"/>
                </a:cubicBezTo>
                <a:cubicBezTo>
                  <a:pt x="32325" y="8154"/>
                  <a:pt x="32160" y="6336"/>
                  <a:pt x="31692" y="4576"/>
                </a:cubicBezTo>
                <a:cubicBezTo>
                  <a:pt x="31496" y="3837"/>
                  <a:pt x="31231" y="3086"/>
                  <a:pt x="30692" y="2520"/>
                </a:cubicBezTo>
                <a:cubicBezTo>
                  <a:pt x="29993" y="1786"/>
                  <a:pt x="28935" y="1471"/>
                  <a:pt x="27912" y="1282"/>
                </a:cubicBezTo>
                <a:cubicBezTo>
                  <a:pt x="26015" y="930"/>
                  <a:pt x="20301" y="38"/>
                  <a:pt x="18369" y="14"/>
                </a:cubicBezTo>
                <a:cubicBezTo>
                  <a:pt x="17618" y="4"/>
                  <a:pt x="16884" y="0"/>
                  <a:pt x="16161" y="0"/>
                </a:cubicBezTo>
                <a:close/>
              </a:path>
            </a:pathLst>
          </a:custGeom>
          <a:solidFill>
            <a:srgbClr val="FFFFFF"/>
          </a:solidFill>
          <a:ln>
            <a:noFill/>
          </a:ln>
        </p:spPr>
        <p:txBody>
          <a:bodyPr spcFirstLastPara="1" wrap="square" lIns="121900" tIns="121900" rIns="121900" bIns="121900" anchor="ctr" anchorCtr="0">
            <a:noAutofit/>
          </a:bodyPr>
          <a:lstStyle/>
          <a:p>
            <a:endParaRPr sz="2400"/>
          </a:p>
        </p:txBody>
      </p:sp>
      <p:sp>
        <p:nvSpPr>
          <p:cNvPr id="717" name="Google Shape;717;p46"/>
          <p:cNvSpPr/>
          <p:nvPr/>
        </p:nvSpPr>
        <p:spPr>
          <a:xfrm>
            <a:off x="9029521" y="1966142"/>
            <a:ext cx="1571420" cy="1145284"/>
          </a:xfrm>
          <a:custGeom>
            <a:avLst/>
            <a:gdLst/>
            <a:ahLst/>
            <a:cxnLst/>
            <a:rect l="l" t="t" r="r" b="b"/>
            <a:pathLst>
              <a:path w="32722" h="25978" extrusionOk="0">
                <a:moveTo>
                  <a:pt x="16161" y="0"/>
                </a:moveTo>
                <a:cubicBezTo>
                  <a:pt x="12965" y="0"/>
                  <a:pt x="9998" y="77"/>
                  <a:pt x="6803" y="77"/>
                </a:cubicBezTo>
                <a:cubicBezTo>
                  <a:pt x="6080" y="77"/>
                  <a:pt x="5346" y="73"/>
                  <a:pt x="4595" y="63"/>
                </a:cubicBezTo>
                <a:cubicBezTo>
                  <a:pt x="3096" y="110"/>
                  <a:pt x="1335" y="300"/>
                  <a:pt x="588" y="1534"/>
                </a:cubicBezTo>
                <a:cubicBezTo>
                  <a:pt x="211" y="2156"/>
                  <a:pt x="194" y="2910"/>
                  <a:pt x="187" y="3627"/>
                </a:cubicBezTo>
                <a:cubicBezTo>
                  <a:pt x="130" y="9141"/>
                  <a:pt x="73" y="14655"/>
                  <a:pt x="17" y="20168"/>
                </a:cubicBezTo>
                <a:cubicBezTo>
                  <a:pt x="1" y="21786"/>
                  <a:pt x="99" y="23644"/>
                  <a:pt x="1437" y="24644"/>
                </a:cubicBezTo>
                <a:cubicBezTo>
                  <a:pt x="2310" y="25296"/>
                  <a:pt x="3492" y="25396"/>
                  <a:pt x="4602" y="25454"/>
                </a:cubicBezTo>
                <a:cubicBezTo>
                  <a:pt x="8818" y="25674"/>
                  <a:pt x="14437" y="25977"/>
                  <a:pt x="19742" y="25977"/>
                </a:cubicBezTo>
                <a:cubicBezTo>
                  <a:pt x="23176" y="25977"/>
                  <a:pt x="26478" y="25850"/>
                  <a:pt x="29184" y="25491"/>
                </a:cubicBezTo>
                <a:cubicBezTo>
                  <a:pt x="29933" y="25391"/>
                  <a:pt x="30717" y="25270"/>
                  <a:pt x="31316" y="24832"/>
                </a:cubicBezTo>
                <a:cubicBezTo>
                  <a:pt x="32316" y="24098"/>
                  <a:pt x="32476" y="22745"/>
                  <a:pt x="32534" y="21545"/>
                </a:cubicBezTo>
                <a:cubicBezTo>
                  <a:pt x="32721" y="17687"/>
                  <a:pt x="32690" y="13820"/>
                  <a:pt x="32442" y="9965"/>
                </a:cubicBezTo>
                <a:cubicBezTo>
                  <a:pt x="32325" y="8154"/>
                  <a:pt x="32160" y="6336"/>
                  <a:pt x="31692" y="4576"/>
                </a:cubicBezTo>
                <a:cubicBezTo>
                  <a:pt x="31496" y="3837"/>
                  <a:pt x="31231" y="3086"/>
                  <a:pt x="30692" y="2520"/>
                </a:cubicBezTo>
                <a:cubicBezTo>
                  <a:pt x="29993" y="1786"/>
                  <a:pt x="28935" y="1471"/>
                  <a:pt x="27912" y="1282"/>
                </a:cubicBezTo>
                <a:cubicBezTo>
                  <a:pt x="26015" y="930"/>
                  <a:pt x="20301" y="38"/>
                  <a:pt x="18369" y="14"/>
                </a:cubicBezTo>
                <a:cubicBezTo>
                  <a:pt x="17618" y="4"/>
                  <a:pt x="16884" y="0"/>
                  <a:pt x="16161" y="0"/>
                </a:cubicBezTo>
                <a:close/>
              </a:path>
            </a:pathLst>
          </a:custGeom>
          <a:solidFill>
            <a:srgbClr val="FFFFFF"/>
          </a:solidFill>
          <a:ln>
            <a:noFill/>
          </a:ln>
        </p:spPr>
        <p:txBody>
          <a:bodyPr spcFirstLastPara="1" wrap="square" lIns="121900" tIns="121900" rIns="121900" bIns="121900" anchor="ctr" anchorCtr="0">
            <a:noAutofit/>
          </a:bodyPr>
          <a:lstStyle/>
          <a:p>
            <a:endParaRPr sz="2400"/>
          </a:p>
        </p:txBody>
      </p:sp>
      <p:sp>
        <p:nvSpPr>
          <p:cNvPr id="725" name="Google Shape;725;p46"/>
          <p:cNvSpPr/>
          <p:nvPr/>
        </p:nvSpPr>
        <p:spPr>
          <a:xfrm>
            <a:off x="1864543" y="3601188"/>
            <a:ext cx="321371" cy="133497"/>
          </a:xfrm>
          <a:custGeom>
            <a:avLst/>
            <a:gdLst/>
            <a:ahLst/>
            <a:cxnLst/>
            <a:rect l="l" t="t" r="r" b="b"/>
            <a:pathLst>
              <a:path w="8047" h="3343" extrusionOk="0">
                <a:moveTo>
                  <a:pt x="7217" y="1"/>
                </a:moveTo>
                <a:cubicBezTo>
                  <a:pt x="4650" y="1"/>
                  <a:pt x="2280" y="906"/>
                  <a:pt x="338" y="2600"/>
                </a:cubicBezTo>
                <a:cubicBezTo>
                  <a:pt x="0" y="2896"/>
                  <a:pt x="314" y="3343"/>
                  <a:pt x="671" y="3343"/>
                </a:cubicBezTo>
                <a:cubicBezTo>
                  <a:pt x="770" y="3343"/>
                  <a:pt x="872" y="3309"/>
                  <a:pt x="965" y="3228"/>
                </a:cubicBezTo>
                <a:cubicBezTo>
                  <a:pt x="2739" y="1679"/>
                  <a:pt x="4894" y="887"/>
                  <a:pt x="7232" y="887"/>
                </a:cubicBezTo>
                <a:cubicBezTo>
                  <a:pt x="7313" y="887"/>
                  <a:pt x="7394" y="888"/>
                  <a:pt x="7476" y="890"/>
                </a:cubicBezTo>
                <a:cubicBezTo>
                  <a:pt x="7480" y="890"/>
                  <a:pt x="7484" y="890"/>
                  <a:pt x="7488" y="890"/>
                </a:cubicBezTo>
                <a:cubicBezTo>
                  <a:pt x="8047" y="890"/>
                  <a:pt x="8043" y="17"/>
                  <a:pt x="7476" y="4"/>
                </a:cubicBezTo>
                <a:cubicBezTo>
                  <a:pt x="7389" y="2"/>
                  <a:pt x="7303" y="1"/>
                  <a:pt x="7217" y="1"/>
                </a:cubicBezTo>
                <a:close/>
              </a:path>
            </a:pathLst>
          </a:custGeom>
          <a:solidFill>
            <a:srgbClr val="FFFFFF"/>
          </a:solidFill>
          <a:ln>
            <a:noFill/>
          </a:ln>
        </p:spPr>
        <p:txBody>
          <a:bodyPr spcFirstLastPara="1" wrap="square" lIns="121900" tIns="121900" rIns="121900" bIns="121900" anchor="ctr" anchorCtr="0">
            <a:noAutofit/>
          </a:bodyPr>
          <a:lstStyle/>
          <a:p>
            <a:endParaRPr sz="2400"/>
          </a:p>
        </p:txBody>
      </p:sp>
      <p:sp>
        <p:nvSpPr>
          <p:cNvPr id="726" name="Google Shape;726;p46"/>
          <p:cNvSpPr/>
          <p:nvPr/>
        </p:nvSpPr>
        <p:spPr>
          <a:xfrm>
            <a:off x="2258419" y="3618238"/>
            <a:ext cx="131831" cy="63933"/>
          </a:xfrm>
          <a:custGeom>
            <a:avLst/>
            <a:gdLst/>
            <a:ahLst/>
            <a:cxnLst/>
            <a:rect l="l" t="t" r="r" b="b"/>
            <a:pathLst>
              <a:path w="3301" h="1601" extrusionOk="0">
                <a:moveTo>
                  <a:pt x="788" y="0"/>
                </a:moveTo>
                <a:cubicBezTo>
                  <a:pt x="716" y="0"/>
                  <a:pt x="643" y="3"/>
                  <a:pt x="570" y="8"/>
                </a:cubicBezTo>
                <a:cubicBezTo>
                  <a:pt x="16" y="46"/>
                  <a:pt x="1" y="895"/>
                  <a:pt x="535" y="895"/>
                </a:cubicBezTo>
                <a:cubicBezTo>
                  <a:pt x="546" y="895"/>
                  <a:pt x="558" y="895"/>
                  <a:pt x="570" y="894"/>
                </a:cubicBezTo>
                <a:cubicBezTo>
                  <a:pt x="634" y="890"/>
                  <a:pt x="697" y="888"/>
                  <a:pt x="759" y="888"/>
                </a:cubicBezTo>
                <a:cubicBezTo>
                  <a:pt x="1347" y="888"/>
                  <a:pt x="1891" y="1079"/>
                  <a:pt x="2341" y="1482"/>
                </a:cubicBezTo>
                <a:cubicBezTo>
                  <a:pt x="2434" y="1566"/>
                  <a:pt x="2536" y="1601"/>
                  <a:pt x="2635" y="1601"/>
                </a:cubicBezTo>
                <a:cubicBezTo>
                  <a:pt x="2990" y="1601"/>
                  <a:pt x="3301" y="1154"/>
                  <a:pt x="2968" y="856"/>
                </a:cubicBezTo>
                <a:cubicBezTo>
                  <a:pt x="2359" y="309"/>
                  <a:pt x="1600" y="0"/>
                  <a:pt x="788" y="0"/>
                </a:cubicBezTo>
                <a:close/>
              </a:path>
            </a:pathLst>
          </a:custGeom>
          <a:solidFill>
            <a:srgbClr val="FFFFFF"/>
          </a:solidFill>
          <a:ln>
            <a:noFill/>
          </a:ln>
        </p:spPr>
        <p:txBody>
          <a:bodyPr spcFirstLastPara="1" wrap="square" lIns="121900" tIns="121900" rIns="121900" bIns="121900" anchor="ctr" anchorCtr="0">
            <a:noAutofit/>
          </a:bodyPr>
          <a:lstStyle/>
          <a:p>
            <a:endParaRPr sz="2400"/>
          </a:p>
        </p:txBody>
      </p:sp>
      <p:sp>
        <p:nvSpPr>
          <p:cNvPr id="730" name="Google Shape;730;p46"/>
          <p:cNvSpPr/>
          <p:nvPr/>
        </p:nvSpPr>
        <p:spPr>
          <a:xfrm>
            <a:off x="1931942" y="3960279"/>
            <a:ext cx="416785" cy="76517"/>
          </a:xfrm>
          <a:custGeom>
            <a:avLst/>
            <a:gdLst/>
            <a:ahLst/>
            <a:cxnLst/>
            <a:rect l="l" t="t" r="r" b="b"/>
            <a:pathLst>
              <a:path w="11998" h="2203" extrusionOk="0">
                <a:moveTo>
                  <a:pt x="4578" y="237"/>
                </a:moveTo>
                <a:cubicBezTo>
                  <a:pt x="4596" y="260"/>
                  <a:pt x="4623" y="277"/>
                  <a:pt x="4661" y="278"/>
                </a:cubicBezTo>
                <a:cubicBezTo>
                  <a:pt x="6426" y="330"/>
                  <a:pt x="8342" y="209"/>
                  <a:pt x="10059" y="691"/>
                </a:cubicBezTo>
                <a:cubicBezTo>
                  <a:pt x="10288" y="755"/>
                  <a:pt x="11281" y="1005"/>
                  <a:pt x="11324" y="1191"/>
                </a:cubicBezTo>
                <a:cubicBezTo>
                  <a:pt x="11496" y="1932"/>
                  <a:pt x="10028" y="1853"/>
                  <a:pt x="9666" y="1861"/>
                </a:cubicBezTo>
                <a:cubicBezTo>
                  <a:pt x="8995" y="1878"/>
                  <a:pt x="8325" y="1887"/>
                  <a:pt x="7654" y="1887"/>
                </a:cubicBezTo>
                <a:cubicBezTo>
                  <a:pt x="7407" y="1887"/>
                  <a:pt x="7160" y="1885"/>
                  <a:pt x="6912" y="1883"/>
                </a:cubicBezTo>
                <a:cubicBezTo>
                  <a:pt x="6086" y="1877"/>
                  <a:pt x="5260" y="1859"/>
                  <a:pt x="4434" y="1828"/>
                </a:cubicBezTo>
                <a:cubicBezTo>
                  <a:pt x="4325" y="1824"/>
                  <a:pt x="4210" y="1822"/>
                  <a:pt x="4091" y="1822"/>
                </a:cubicBezTo>
                <a:cubicBezTo>
                  <a:pt x="3833" y="1822"/>
                  <a:pt x="3555" y="1829"/>
                  <a:pt x="3272" y="1829"/>
                </a:cubicBezTo>
                <a:cubicBezTo>
                  <a:pt x="2665" y="1829"/>
                  <a:pt x="2040" y="1799"/>
                  <a:pt x="1571" y="1614"/>
                </a:cubicBezTo>
                <a:cubicBezTo>
                  <a:pt x="1073" y="1417"/>
                  <a:pt x="484" y="1021"/>
                  <a:pt x="1042" y="613"/>
                </a:cubicBezTo>
                <a:cubicBezTo>
                  <a:pt x="1303" y="422"/>
                  <a:pt x="2760" y="340"/>
                  <a:pt x="2832" y="331"/>
                </a:cubicBezTo>
                <a:cubicBezTo>
                  <a:pt x="3412" y="271"/>
                  <a:pt x="3995" y="244"/>
                  <a:pt x="4578" y="237"/>
                </a:cubicBezTo>
                <a:close/>
                <a:moveTo>
                  <a:pt x="4322" y="0"/>
                </a:moveTo>
                <a:cubicBezTo>
                  <a:pt x="2690" y="0"/>
                  <a:pt x="0" y="132"/>
                  <a:pt x="140" y="1085"/>
                </a:cubicBezTo>
                <a:cubicBezTo>
                  <a:pt x="273" y="1995"/>
                  <a:pt x="2563" y="2163"/>
                  <a:pt x="4464" y="2163"/>
                </a:cubicBezTo>
                <a:cubicBezTo>
                  <a:pt x="5576" y="2163"/>
                  <a:pt x="6554" y="2105"/>
                  <a:pt x="6891" y="2105"/>
                </a:cubicBezTo>
                <a:cubicBezTo>
                  <a:pt x="6898" y="2105"/>
                  <a:pt x="6905" y="2105"/>
                  <a:pt x="6912" y="2105"/>
                </a:cubicBezTo>
                <a:cubicBezTo>
                  <a:pt x="7191" y="2108"/>
                  <a:pt x="8232" y="2203"/>
                  <a:pt x="9282" y="2203"/>
                </a:cubicBezTo>
                <a:cubicBezTo>
                  <a:pt x="10633" y="2203"/>
                  <a:pt x="11998" y="2045"/>
                  <a:pt x="11767" y="1329"/>
                </a:cubicBezTo>
                <a:cubicBezTo>
                  <a:pt x="11540" y="624"/>
                  <a:pt x="9753" y="375"/>
                  <a:pt x="9203" y="290"/>
                </a:cubicBezTo>
                <a:cubicBezTo>
                  <a:pt x="8004" y="104"/>
                  <a:pt x="6771" y="95"/>
                  <a:pt x="5551" y="75"/>
                </a:cubicBezTo>
                <a:cubicBezTo>
                  <a:pt x="5536" y="44"/>
                  <a:pt x="5505" y="20"/>
                  <a:pt x="5460" y="19"/>
                </a:cubicBezTo>
                <a:cubicBezTo>
                  <a:pt x="5295" y="15"/>
                  <a:pt x="4868" y="0"/>
                  <a:pt x="4322" y="0"/>
                </a:cubicBezTo>
                <a:close/>
              </a:path>
            </a:pathLst>
          </a:custGeom>
          <a:solidFill>
            <a:schemeClr val="lt2"/>
          </a:solidFill>
          <a:ln>
            <a:noFill/>
          </a:ln>
        </p:spPr>
        <p:txBody>
          <a:bodyPr spcFirstLastPara="1" wrap="square" lIns="121900" tIns="121900" rIns="121900" bIns="121900" anchor="ctr" anchorCtr="0">
            <a:noAutofit/>
          </a:bodyPr>
          <a:lstStyle/>
          <a:p>
            <a:endParaRPr sz="2400"/>
          </a:p>
        </p:txBody>
      </p:sp>
      <p:sp>
        <p:nvSpPr>
          <p:cNvPr id="732" name="Google Shape;732;p46"/>
          <p:cNvSpPr/>
          <p:nvPr/>
        </p:nvSpPr>
        <p:spPr>
          <a:xfrm>
            <a:off x="5866009" y="4539729"/>
            <a:ext cx="285116" cy="76800"/>
          </a:xfrm>
          <a:custGeom>
            <a:avLst/>
            <a:gdLst/>
            <a:ahLst/>
            <a:cxnLst/>
            <a:rect l="l" t="t" r="r" b="b"/>
            <a:pathLst>
              <a:path w="6107" h="1645" extrusionOk="0">
                <a:moveTo>
                  <a:pt x="555" y="0"/>
                </a:moveTo>
                <a:cubicBezTo>
                  <a:pt x="137" y="0"/>
                  <a:pt x="1" y="707"/>
                  <a:pt x="476" y="886"/>
                </a:cubicBezTo>
                <a:cubicBezTo>
                  <a:pt x="1823" y="1392"/>
                  <a:pt x="3206" y="1645"/>
                  <a:pt x="4627" y="1645"/>
                </a:cubicBezTo>
                <a:cubicBezTo>
                  <a:pt x="4928" y="1645"/>
                  <a:pt x="5232" y="1633"/>
                  <a:pt x="5537" y="1610"/>
                </a:cubicBezTo>
                <a:cubicBezTo>
                  <a:pt x="6090" y="1569"/>
                  <a:pt x="6107" y="721"/>
                  <a:pt x="5576" y="721"/>
                </a:cubicBezTo>
                <a:cubicBezTo>
                  <a:pt x="5564" y="721"/>
                  <a:pt x="5551" y="722"/>
                  <a:pt x="5537" y="723"/>
                </a:cubicBezTo>
                <a:cubicBezTo>
                  <a:pt x="5245" y="745"/>
                  <a:pt x="4955" y="756"/>
                  <a:pt x="4666" y="756"/>
                </a:cubicBezTo>
                <a:cubicBezTo>
                  <a:pt x="3312" y="756"/>
                  <a:pt x="2000" y="515"/>
                  <a:pt x="711" y="31"/>
                </a:cubicBezTo>
                <a:cubicBezTo>
                  <a:pt x="656" y="10"/>
                  <a:pt x="603" y="0"/>
                  <a:pt x="555" y="0"/>
                </a:cubicBezTo>
                <a:close/>
              </a:path>
            </a:pathLst>
          </a:custGeom>
          <a:solidFill>
            <a:srgbClr val="FFFFFF"/>
          </a:solidFill>
          <a:ln>
            <a:noFill/>
          </a:ln>
        </p:spPr>
        <p:txBody>
          <a:bodyPr spcFirstLastPara="1" wrap="square" lIns="121900" tIns="121900" rIns="121900" bIns="121900" anchor="ctr" anchorCtr="0">
            <a:noAutofit/>
          </a:bodyPr>
          <a:lstStyle/>
          <a:p>
            <a:endParaRPr sz="2400"/>
          </a:p>
        </p:txBody>
      </p:sp>
      <p:sp>
        <p:nvSpPr>
          <p:cNvPr id="733" name="Google Shape;733;p46"/>
          <p:cNvSpPr/>
          <p:nvPr/>
        </p:nvSpPr>
        <p:spPr>
          <a:xfrm>
            <a:off x="6184464" y="4562419"/>
            <a:ext cx="73064" cy="45800"/>
          </a:xfrm>
          <a:custGeom>
            <a:avLst/>
            <a:gdLst/>
            <a:ahLst/>
            <a:cxnLst/>
            <a:rect l="l" t="t" r="r" b="b"/>
            <a:pathLst>
              <a:path w="1565" h="981" extrusionOk="0">
                <a:moveTo>
                  <a:pt x="1063" y="0"/>
                </a:moveTo>
                <a:cubicBezTo>
                  <a:pt x="1029" y="0"/>
                  <a:pt x="994" y="3"/>
                  <a:pt x="959" y="10"/>
                </a:cubicBezTo>
                <a:cubicBezTo>
                  <a:pt x="764" y="45"/>
                  <a:pt x="567" y="81"/>
                  <a:pt x="370" y="116"/>
                </a:cubicBezTo>
                <a:cubicBezTo>
                  <a:pt x="134" y="160"/>
                  <a:pt x="0" y="446"/>
                  <a:pt x="61" y="662"/>
                </a:cubicBezTo>
                <a:cubicBezTo>
                  <a:pt x="118" y="873"/>
                  <a:pt x="302" y="981"/>
                  <a:pt x="501" y="981"/>
                </a:cubicBezTo>
                <a:cubicBezTo>
                  <a:pt x="536" y="981"/>
                  <a:pt x="571" y="977"/>
                  <a:pt x="605" y="971"/>
                </a:cubicBezTo>
                <a:cubicBezTo>
                  <a:pt x="802" y="936"/>
                  <a:pt x="999" y="900"/>
                  <a:pt x="1196" y="865"/>
                </a:cubicBezTo>
                <a:cubicBezTo>
                  <a:pt x="1431" y="823"/>
                  <a:pt x="1564" y="535"/>
                  <a:pt x="1505" y="319"/>
                </a:cubicBezTo>
                <a:cubicBezTo>
                  <a:pt x="1447" y="108"/>
                  <a:pt x="1263" y="0"/>
                  <a:pt x="1063" y="0"/>
                </a:cubicBezTo>
                <a:close/>
              </a:path>
            </a:pathLst>
          </a:custGeom>
          <a:solidFill>
            <a:srgbClr val="FFFFFF"/>
          </a:solidFill>
          <a:ln>
            <a:noFill/>
          </a:ln>
        </p:spPr>
        <p:txBody>
          <a:bodyPr spcFirstLastPara="1" wrap="square" lIns="121900" tIns="121900" rIns="121900" bIns="121900" anchor="ctr" anchorCtr="0">
            <a:noAutofit/>
          </a:bodyPr>
          <a:lstStyle/>
          <a:p>
            <a:endParaRPr sz="2400"/>
          </a:p>
        </p:txBody>
      </p:sp>
      <p:sp>
        <p:nvSpPr>
          <p:cNvPr id="734" name="Google Shape;734;p46"/>
          <p:cNvSpPr/>
          <p:nvPr/>
        </p:nvSpPr>
        <p:spPr>
          <a:xfrm>
            <a:off x="6143034" y="3686515"/>
            <a:ext cx="191265" cy="69491"/>
          </a:xfrm>
          <a:custGeom>
            <a:avLst/>
            <a:gdLst/>
            <a:ahLst/>
            <a:cxnLst/>
            <a:rect l="l" t="t" r="r" b="b"/>
            <a:pathLst>
              <a:path w="4880" h="1773" extrusionOk="0">
                <a:moveTo>
                  <a:pt x="1081" y="1"/>
                </a:moveTo>
                <a:cubicBezTo>
                  <a:pt x="912" y="1"/>
                  <a:pt x="741" y="7"/>
                  <a:pt x="570" y="20"/>
                </a:cubicBezTo>
                <a:cubicBezTo>
                  <a:pt x="18" y="63"/>
                  <a:pt x="0" y="909"/>
                  <a:pt x="530" y="909"/>
                </a:cubicBezTo>
                <a:cubicBezTo>
                  <a:pt x="543" y="909"/>
                  <a:pt x="556" y="909"/>
                  <a:pt x="570" y="908"/>
                </a:cubicBezTo>
                <a:cubicBezTo>
                  <a:pt x="733" y="895"/>
                  <a:pt x="895" y="889"/>
                  <a:pt x="1056" y="889"/>
                </a:cubicBezTo>
                <a:cubicBezTo>
                  <a:pt x="2106" y="889"/>
                  <a:pt x="3094" y="1157"/>
                  <a:pt x="4018" y="1707"/>
                </a:cubicBezTo>
                <a:cubicBezTo>
                  <a:pt x="4094" y="1753"/>
                  <a:pt x="4170" y="1773"/>
                  <a:pt x="4240" y="1773"/>
                </a:cubicBezTo>
                <a:cubicBezTo>
                  <a:pt x="4626" y="1773"/>
                  <a:pt x="4880" y="1187"/>
                  <a:pt x="4466" y="940"/>
                </a:cubicBezTo>
                <a:cubicBezTo>
                  <a:pt x="3426" y="323"/>
                  <a:pt x="2276" y="1"/>
                  <a:pt x="1081" y="1"/>
                </a:cubicBezTo>
                <a:close/>
              </a:path>
            </a:pathLst>
          </a:custGeom>
          <a:solidFill>
            <a:srgbClr val="FFFFFF"/>
          </a:solidFill>
          <a:ln>
            <a:noFill/>
          </a:ln>
        </p:spPr>
        <p:txBody>
          <a:bodyPr spcFirstLastPara="1" wrap="square" lIns="121900" tIns="121900" rIns="121900" bIns="121900" anchor="ctr" anchorCtr="0">
            <a:noAutofit/>
          </a:bodyPr>
          <a:lstStyle/>
          <a:p>
            <a:endParaRPr sz="2400"/>
          </a:p>
        </p:txBody>
      </p:sp>
      <p:sp>
        <p:nvSpPr>
          <p:cNvPr id="736" name="Google Shape;736;p46"/>
          <p:cNvSpPr/>
          <p:nvPr/>
        </p:nvSpPr>
        <p:spPr>
          <a:xfrm>
            <a:off x="6109994" y="4281401"/>
            <a:ext cx="35941" cy="31199"/>
          </a:xfrm>
          <a:custGeom>
            <a:avLst/>
            <a:gdLst/>
            <a:ahLst/>
            <a:cxnLst/>
            <a:rect l="l" t="t" r="r" b="b"/>
            <a:pathLst>
              <a:path w="917" h="796" extrusionOk="0">
                <a:moveTo>
                  <a:pt x="487" y="252"/>
                </a:moveTo>
                <a:cubicBezTo>
                  <a:pt x="532" y="252"/>
                  <a:pt x="577" y="269"/>
                  <a:pt x="614" y="310"/>
                </a:cubicBezTo>
                <a:cubicBezTo>
                  <a:pt x="669" y="420"/>
                  <a:pt x="613" y="577"/>
                  <a:pt x="492" y="577"/>
                </a:cubicBezTo>
                <a:cubicBezTo>
                  <a:pt x="460" y="577"/>
                  <a:pt x="423" y="565"/>
                  <a:pt x="383" y="539"/>
                </a:cubicBezTo>
                <a:cubicBezTo>
                  <a:pt x="207" y="424"/>
                  <a:pt x="343" y="252"/>
                  <a:pt x="487" y="252"/>
                </a:cubicBezTo>
                <a:close/>
                <a:moveTo>
                  <a:pt x="530" y="0"/>
                </a:moveTo>
                <a:cubicBezTo>
                  <a:pt x="500" y="0"/>
                  <a:pt x="476" y="14"/>
                  <a:pt x="457" y="34"/>
                </a:cubicBezTo>
                <a:cubicBezTo>
                  <a:pt x="360" y="40"/>
                  <a:pt x="262" y="77"/>
                  <a:pt x="188" y="145"/>
                </a:cubicBezTo>
                <a:cubicBezTo>
                  <a:pt x="1" y="319"/>
                  <a:pt x="63" y="604"/>
                  <a:pt x="270" y="731"/>
                </a:cubicBezTo>
                <a:cubicBezTo>
                  <a:pt x="340" y="774"/>
                  <a:pt x="420" y="795"/>
                  <a:pt x="497" y="795"/>
                </a:cubicBezTo>
                <a:cubicBezTo>
                  <a:pt x="644" y="795"/>
                  <a:pt x="784" y="717"/>
                  <a:pt x="839" y="558"/>
                </a:cubicBezTo>
                <a:cubicBezTo>
                  <a:pt x="916" y="332"/>
                  <a:pt x="792" y="71"/>
                  <a:pt x="563" y="5"/>
                </a:cubicBezTo>
                <a:cubicBezTo>
                  <a:pt x="551" y="2"/>
                  <a:pt x="540" y="0"/>
                  <a:pt x="530" y="0"/>
                </a:cubicBezTo>
                <a:close/>
              </a:path>
            </a:pathLst>
          </a:custGeom>
          <a:solidFill>
            <a:srgbClr val="303030"/>
          </a:solidFill>
          <a:ln>
            <a:noFill/>
          </a:ln>
        </p:spPr>
        <p:txBody>
          <a:bodyPr spcFirstLastPara="1" wrap="square" lIns="121900" tIns="121900" rIns="121900" bIns="121900" anchor="ctr" anchorCtr="0">
            <a:noAutofit/>
          </a:bodyPr>
          <a:lstStyle/>
          <a:p>
            <a:endParaRPr sz="2400"/>
          </a:p>
        </p:txBody>
      </p:sp>
      <p:sp>
        <p:nvSpPr>
          <p:cNvPr id="742" name="Google Shape;742;p46"/>
          <p:cNvSpPr/>
          <p:nvPr/>
        </p:nvSpPr>
        <p:spPr>
          <a:xfrm>
            <a:off x="4071867" y="4448536"/>
            <a:ext cx="406149" cy="159075"/>
          </a:xfrm>
          <a:custGeom>
            <a:avLst/>
            <a:gdLst/>
            <a:ahLst/>
            <a:cxnLst/>
            <a:rect l="l" t="t" r="r" b="b"/>
            <a:pathLst>
              <a:path w="9886" h="3872" extrusionOk="0">
                <a:moveTo>
                  <a:pt x="9134" y="1"/>
                </a:moveTo>
                <a:cubicBezTo>
                  <a:pt x="9021" y="1"/>
                  <a:pt x="8904" y="41"/>
                  <a:pt x="8799" y="138"/>
                </a:cubicBezTo>
                <a:cubicBezTo>
                  <a:pt x="6829" y="1939"/>
                  <a:pt x="4404" y="2862"/>
                  <a:pt x="1803" y="2862"/>
                </a:cubicBezTo>
                <a:cubicBezTo>
                  <a:pt x="1420" y="2862"/>
                  <a:pt x="1034" y="2842"/>
                  <a:pt x="644" y="2802"/>
                </a:cubicBezTo>
                <a:cubicBezTo>
                  <a:pt x="624" y="2800"/>
                  <a:pt x="604" y="2799"/>
                  <a:pt x="586" y="2799"/>
                </a:cubicBezTo>
                <a:cubicBezTo>
                  <a:pt x="0" y="2799"/>
                  <a:pt x="24" y="3747"/>
                  <a:pt x="644" y="3810"/>
                </a:cubicBezTo>
                <a:cubicBezTo>
                  <a:pt x="1044" y="3852"/>
                  <a:pt x="1441" y="3872"/>
                  <a:pt x="1835" y="3872"/>
                </a:cubicBezTo>
                <a:cubicBezTo>
                  <a:pt x="4687" y="3872"/>
                  <a:pt x="7371" y="2808"/>
                  <a:pt x="9511" y="850"/>
                </a:cubicBezTo>
                <a:cubicBezTo>
                  <a:pt x="9886" y="509"/>
                  <a:pt x="9534" y="1"/>
                  <a:pt x="9134" y="1"/>
                </a:cubicBezTo>
                <a:close/>
              </a:path>
            </a:pathLst>
          </a:custGeom>
          <a:solidFill>
            <a:srgbClr val="FFFFFF"/>
          </a:solidFill>
          <a:ln>
            <a:noFill/>
          </a:ln>
        </p:spPr>
        <p:txBody>
          <a:bodyPr spcFirstLastPara="1" wrap="square" lIns="121900" tIns="121900" rIns="121900" bIns="121900" anchor="ctr" anchorCtr="0">
            <a:noAutofit/>
          </a:bodyPr>
          <a:lstStyle/>
          <a:p>
            <a:endParaRPr sz="2400"/>
          </a:p>
        </p:txBody>
      </p:sp>
      <p:sp>
        <p:nvSpPr>
          <p:cNvPr id="743" name="Google Shape;743;p46"/>
          <p:cNvSpPr/>
          <p:nvPr/>
        </p:nvSpPr>
        <p:spPr>
          <a:xfrm>
            <a:off x="4481113" y="4291321"/>
            <a:ext cx="100489" cy="109897"/>
          </a:xfrm>
          <a:custGeom>
            <a:avLst/>
            <a:gdLst/>
            <a:ahLst/>
            <a:cxnLst/>
            <a:rect l="l" t="t" r="r" b="b"/>
            <a:pathLst>
              <a:path w="2446" h="2675" extrusionOk="0">
                <a:moveTo>
                  <a:pt x="1935" y="1"/>
                </a:moveTo>
                <a:cubicBezTo>
                  <a:pt x="1717" y="1"/>
                  <a:pt x="1467" y="142"/>
                  <a:pt x="1436" y="368"/>
                </a:cubicBezTo>
                <a:cubicBezTo>
                  <a:pt x="1352" y="973"/>
                  <a:pt x="1036" y="1455"/>
                  <a:pt x="492" y="1741"/>
                </a:cubicBezTo>
                <a:cubicBezTo>
                  <a:pt x="0" y="2000"/>
                  <a:pt x="303" y="2675"/>
                  <a:pt x="760" y="2675"/>
                </a:cubicBezTo>
                <a:cubicBezTo>
                  <a:pt x="837" y="2675"/>
                  <a:pt x="918" y="2656"/>
                  <a:pt x="1001" y="2612"/>
                </a:cubicBezTo>
                <a:cubicBezTo>
                  <a:pt x="1747" y="2220"/>
                  <a:pt x="2292" y="1476"/>
                  <a:pt x="2408" y="636"/>
                </a:cubicBezTo>
                <a:cubicBezTo>
                  <a:pt x="2445" y="365"/>
                  <a:pt x="2341" y="99"/>
                  <a:pt x="2055" y="17"/>
                </a:cubicBezTo>
                <a:cubicBezTo>
                  <a:pt x="2017" y="6"/>
                  <a:pt x="1977" y="1"/>
                  <a:pt x="1935" y="1"/>
                </a:cubicBezTo>
                <a:close/>
              </a:path>
            </a:pathLst>
          </a:custGeom>
          <a:solidFill>
            <a:srgbClr val="FFFFFF"/>
          </a:solidFill>
          <a:ln>
            <a:noFill/>
          </a:ln>
        </p:spPr>
        <p:txBody>
          <a:bodyPr spcFirstLastPara="1" wrap="square" lIns="121900" tIns="121900" rIns="121900" bIns="121900" anchor="ctr" anchorCtr="0">
            <a:noAutofit/>
          </a:bodyPr>
          <a:lstStyle/>
          <a:p>
            <a:endParaRPr sz="2400"/>
          </a:p>
        </p:txBody>
      </p:sp>
      <p:sp>
        <p:nvSpPr>
          <p:cNvPr id="744" name="Google Shape;744;p46"/>
          <p:cNvSpPr/>
          <p:nvPr/>
        </p:nvSpPr>
        <p:spPr>
          <a:xfrm>
            <a:off x="3760106" y="3605396"/>
            <a:ext cx="277517" cy="143997"/>
          </a:xfrm>
          <a:custGeom>
            <a:avLst/>
            <a:gdLst/>
            <a:ahLst/>
            <a:cxnLst/>
            <a:rect l="l" t="t" r="r" b="b"/>
            <a:pathLst>
              <a:path w="6755" h="3505" extrusionOk="0">
                <a:moveTo>
                  <a:pt x="6003" y="1"/>
                </a:moveTo>
                <a:cubicBezTo>
                  <a:pt x="5967" y="1"/>
                  <a:pt x="5929" y="5"/>
                  <a:pt x="5890" y="12"/>
                </a:cubicBezTo>
                <a:cubicBezTo>
                  <a:pt x="3839" y="428"/>
                  <a:pt x="2000" y="1331"/>
                  <a:pt x="394" y="2668"/>
                </a:cubicBezTo>
                <a:cubicBezTo>
                  <a:pt x="1" y="2995"/>
                  <a:pt x="362" y="3505"/>
                  <a:pt x="775" y="3505"/>
                </a:cubicBezTo>
                <a:cubicBezTo>
                  <a:pt x="886" y="3505"/>
                  <a:pt x="1001" y="3468"/>
                  <a:pt x="1106" y="3381"/>
                </a:cubicBezTo>
                <a:cubicBezTo>
                  <a:pt x="2582" y="2154"/>
                  <a:pt x="4280" y="1364"/>
                  <a:pt x="6158" y="985"/>
                </a:cubicBezTo>
                <a:cubicBezTo>
                  <a:pt x="6754" y="864"/>
                  <a:pt x="6554" y="1"/>
                  <a:pt x="6003" y="1"/>
                </a:cubicBezTo>
                <a:close/>
              </a:path>
            </a:pathLst>
          </a:custGeom>
          <a:solidFill>
            <a:srgbClr val="FFFFFF"/>
          </a:solidFill>
          <a:ln>
            <a:noFill/>
          </a:ln>
        </p:spPr>
        <p:txBody>
          <a:bodyPr spcFirstLastPara="1" wrap="square" lIns="121900" tIns="121900" rIns="121900" bIns="121900" anchor="ctr" anchorCtr="0">
            <a:noAutofit/>
          </a:bodyPr>
          <a:lstStyle/>
          <a:p>
            <a:endParaRPr sz="2400"/>
          </a:p>
        </p:txBody>
      </p:sp>
      <p:sp>
        <p:nvSpPr>
          <p:cNvPr id="63" name="文本框 62"/>
          <p:cNvSpPr txBox="1"/>
          <p:nvPr/>
        </p:nvSpPr>
        <p:spPr>
          <a:xfrm>
            <a:off x="548814" y="290145"/>
            <a:ext cx="10501630" cy="1814830"/>
          </a:xfrm>
          <a:prstGeom prst="rect">
            <a:avLst/>
          </a:prstGeom>
          <a:noFill/>
        </p:spPr>
        <p:txBody>
          <a:bodyPr wrap="square" rtlCol="0">
            <a:spAutoFit/>
          </a:bodyPr>
          <a:lstStyle/>
          <a:p>
            <a:r>
              <a:rPr lang="en-US" sz="4000" dirty="0">
                <a:solidFill>
                  <a:schemeClr val="accent2">
                    <a:lumMod val="50000"/>
                  </a:schemeClr>
                </a:solidFill>
                <a:latin typeface="+mj-lt"/>
                <a:cs typeface="+mj-lt"/>
                <a:sym typeface="+mn-ea"/>
              </a:rPr>
              <a:t>1. Standardization System in China</a:t>
            </a:r>
            <a:endParaRPr lang="en-US" sz="4000" dirty="0">
              <a:solidFill>
                <a:schemeClr val="accent2">
                  <a:lumMod val="50000"/>
                </a:schemeClr>
              </a:solidFill>
              <a:latin typeface="+mj-lt"/>
              <a:cs typeface="+mj-lt"/>
              <a:sym typeface="+mn-ea"/>
            </a:endParaRPr>
          </a:p>
          <a:p>
            <a:r>
              <a:rPr lang="en-US" altLang="zh-CN" sz="4000" dirty="0">
                <a:solidFill>
                  <a:schemeClr val="accent2">
                    <a:lumMod val="50000"/>
                  </a:schemeClr>
                </a:solidFill>
                <a:latin typeface="+mj-lt"/>
                <a:cs typeface="+mj-lt"/>
                <a:sym typeface="+mn-ea"/>
              </a:rPr>
              <a:t>     </a:t>
            </a:r>
            <a:r>
              <a:rPr lang="en-US" altLang="zh-CN" sz="3200" dirty="0">
                <a:solidFill>
                  <a:schemeClr val="accent2">
                    <a:lumMod val="50000"/>
                  </a:schemeClr>
                </a:solidFill>
                <a:latin typeface="+mj-lt"/>
                <a:cs typeface="+mj-lt"/>
                <a:sym typeface="+mn-ea"/>
              </a:rPr>
              <a:t>— Roles of standards</a:t>
            </a:r>
            <a:endParaRPr lang="en-GB" sz="3200" dirty="0">
              <a:solidFill>
                <a:schemeClr val="accent2">
                  <a:lumMod val="50000"/>
                </a:schemeClr>
              </a:solidFill>
              <a:latin typeface="+mj-lt"/>
              <a:cs typeface="+mj-lt"/>
            </a:endParaRPr>
          </a:p>
          <a:p>
            <a:endParaRPr lang="en-GB" altLang="en-US" sz="3200" dirty="0">
              <a:solidFill>
                <a:schemeClr val="accent2">
                  <a:lumMod val="50000"/>
                </a:schemeClr>
              </a:solidFill>
              <a:latin typeface="+mj-lt"/>
              <a:cs typeface="+mj-lt"/>
            </a:endParaRPr>
          </a:p>
        </p:txBody>
      </p:sp>
      <p:sp>
        <p:nvSpPr>
          <p:cNvPr id="86" name="页脚占位符 1"/>
          <p:cNvSpPr>
            <a:spLocks noGrp="1"/>
          </p:cNvSpPr>
          <p:nvPr/>
        </p:nvSpPr>
        <p:spPr>
          <a:xfrm>
            <a:off x="2953385" y="6255385"/>
            <a:ext cx="4114800"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zh-CN" dirty="0">
                <a:cs typeface="+mn-lt"/>
              </a:rPr>
              <a:t>www.sesec.eu</a:t>
            </a:r>
            <a:endParaRPr lang="en-US" altLang="zh-CN" dirty="0">
              <a:cs typeface="+mn-lt"/>
            </a:endParaRPr>
          </a:p>
        </p:txBody>
      </p:sp>
      <p:pic>
        <p:nvPicPr>
          <p:cNvPr id="87" name="图片 86"/>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flipV="1">
            <a:off x="8455252" y="6255533"/>
            <a:ext cx="3479990" cy="366315"/>
          </a:xfrm>
          <a:prstGeom prst="rect">
            <a:avLst/>
          </a:prstGeom>
        </p:spPr>
      </p:pic>
      <p:graphicFrame>
        <p:nvGraphicFramePr>
          <p:cNvPr id="2" name="图示 1"/>
          <p:cNvGraphicFramePr/>
          <p:nvPr/>
        </p:nvGraphicFramePr>
        <p:xfrm>
          <a:off x="1591059" y="1708549"/>
          <a:ext cx="9553114" cy="491196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428625" y="245745"/>
            <a:ext cx="10515600" cy="1325563"/>
          </a:xfrm>
        </p:spPr>
        <p:txBody>
          <a:bodyPr>
            <a:normAutofit/>
          </a:bodyPr>
          <a:lstStyle/>
          <a:p>
            <a:pPr lvl="0" algn="l" defTabSz="457200">
              <a:lnSpc>
                <a:spcPct val="100000"/>
              </a:lnSpc>
              <a:spcBef>
                <a:spcPts val="0"/>
              </a:spcBef>
            </a:pPr>
            <a:r>
              <a:rPr lang="en-US" altLang="zh-CN" sz="4000" cap="none" dirty="0">
                <a:solidFill>
                  <a:schemeClr val="accent2">
                    <a:lumMod val="50000"/>
                  </a:schemeClr>
                </a:solidFill>
                <a:latin typeface="Calibri Light" panose="020F0302020204030204"/>
                <a:ea typeface="+mn-ea"/>
                <a:cs typeface="Calibri Light" panose="020F0302020204030204"/>
                <a:sym typeface="+mn-ea"/>
              </a:rPr>
              <a:t>1. Standardization System in China</a:t>
            </a:r>
            <a:br>
              <a:rPr lang="en-US" altLang="zh-CN" sz="4000" cap="none" dirty="0">
                <a:solidFill>
                  <a:schemeClr val="accent2">
                    <a:lumMod val="50000"/>
                  </a:schemeClr>
                </a:solidFill>
                <a:latin typeface="Calibri Light" panose="020F0302020204030204"/>
                <a:ea typeface="+mn-ea"/>
                <a:cs typeface="Calibri Light" panose="020F0302020204030204"/>
                <a:sym typeface="+mn-ea"/>
              </a:rPr>
            </a:br>
            <a:r>
              <a:rPr lang="en-US" altLang="zh-CN" sz="4000" cap="none" dirty="0">
                <a:solidFill>
                  <a:schemeClr val="accent2">
                    <a:lumMod val="50000"/>
                  </a:schemeClr>
                </a:solidFill>
                <a:latin typeface="Calibri Light" panose="020F0302020204030204"/>
                <a:ea typeface="+mn-ea"/>
                <a:cs typeface="Calibri Light" panose="020F0302020204030204"/>
                <a:sym typeface="+mn-ea"/>
              </a:rPr>
              <a:t>     </a:t>
            </a:r>
            <a:r>
              <a:rPr lang="en-US" altLang="zh-CN" sz="3200" cap="none" dirty="0">
                <a:solidFill>
                  <a:schemeClr val="accent2">
                    <a:lumMod val="50000"/>
                  </a:schemeClr>
                </a:solidFill>
                <a:latin typeface="Calibri Light" panose="020F0302020204030204"/>
                <a:ea typeface="等线" panose="02010600030101010101" charset="-122"/>
                <a:cs typeface="Calibri Light" panose="020F0302020204030204"/>
                <a:sym typeface="+mn-ea"/>
              </a:rPr>
              <a:t>—Other standards that could be mandatory</a:t>
            </a:r>
            <a:endParaRPr lang="en-US" altLang="zh-CN" sz="3200" cap="none" dirty="0">
              <a:solidFill>
                <a:schemeClr val="accent2">
                  <a:lumMod val="50000"/>
                </a:schemeClr>
              </a:solidFill>
              <a:latin typeface="Calibri Light" panose="020F0302020204030204"/>
              <a:ea typeface="等线" panose="02010600030101010101" charset="-122"/>
              <a:cs typeface="Calibri Light" panose="020F0302020204030204"/>
              <a:sym typeface="+mn-ea"/>
            </a:endParaRPr>
          </a:p>
        </p:txBody>
      </p:sp>
      <p:grpSp>
        <p:nvGrpSpPr>
          <p:cNvPr id="5" name="691ff9ac-1baf-47b6-971e-90b8fed2e25e" descr="OQAAAB+LCAAAAAAABACrVlIpqSxIVbJSCs5NLCpxyUxML0rM9SxJzVXSUfJMUbLKK83J0VFyysxLycxLdy/KLy0oVrKKjq0FALpUkis5AAAA" title="iSlide™ 版权声明  COPYRIGHT NOTICE"/>
          <p:cNvGrpSpPr>
            <a:grpSpLocks noChangeAspect="1"/>
          </p:cNvGrpSpPr>
          <p:nvPr>
            <p:custDataLst>
              <p:tags r:id="rId1"/>
            </p:custDataLst>
          </p:nvPr>
        </p:nvGrpSpPr>
        <p:grpSpPr>
          <a:xfrm>
            <a:off x="419735" y="1571625"/>
            <a:ext cx="7415530" cy="3890645"/>
            <a:chOff x="499085" y="1147918"/>
            <a:chExt cx="7086910" cy="3698853"/>
          </a:xfrm>
        </p:grpSpPr>
        <p:sp>
          <p:nvSpPr>
            <p:cNvPr id="18" name="ïṧḷíḍe"/>
            <p:cNvSpPr/>
            <p:nvPr/>
          </p:nvSpPr>
          <p:spPr>
            <a:xfrm>
              <a:off x="499085" y="1147918"/>
              <a:ext cx="7086910" cy="1372808"/>
            </a:xfrm>
            <a:prstGeom prst="rect">
              <a:avLst/>
            </a:prstGeom>
            <a:noFill/>
            <a:ln w="9525">
              <a:noFill/>
              <a:miter lim="800000"/>
            </a:ln>
            <a:extLst>
              <a:ext uri="{909E8E84-426E-40DD-AFC4-6F175D3DCCD1}">
                <a14:hiddenFill xmlns:a14="http://schemas.microsoft.com/office/drawing/2010/main">
                  <a:solidFill>
                    <a:srgbClr val="FFFFFF"/>
                  </a:solidFill>
                </a14:hiddenFill>
              </a:ext>
            </a:extLst>
          </p:spPr>
          <p:txBody>
            <a:bodyPr wrap="square" lIns="90000" anchor="t" anchorCtr="0">
              <a:noAutofit/>
            </a:bodyPr>
            <a:lstStyle/>
            <a:p>
              <a:pPr marL="0" lvl="2">
                <a:lnSpc>
                  <a:spcPct val="150000"/>
                </a:lnSpc>
                <a:spcBef>
                  <a:spcPct val="0"/>
                </a:spcBef>
              </a:pPr>
              <a:r>
                <a:rPr lang="en-GB" altLang="zh-CN" sz="2000" dirty="0">
                  <a:sym typeface="+mn-ea"/>
                </a:rPr>
                <a:t>Standards in most sectors subject to the framework,</a:t>
              </a:r>
              <a:r>
                <a:rPr lang="zh-CN" altLang="en-US" sz="2000" dirty="0">
                  <a:sym typeface="+mn-ea"/>
                </a:rPr>
                <a:t> </a:t>
              </a:r>
              <a:r>
                <a:rPr lang="en-GB" altLang="zh-CN" sz="2000" dirty="0">
                  <a:sym typeface="+mn-ea"/>
                </a:rPr>
                <a:t>however,</a:t>
              </a:r>
              <a:r>
                <a:rPr lang="en-US" altLang="zh-CN" sz="2000" dirty="0">
                  <a:sym typeface="+mn-ea"/>
                </a:rPr>
                <a:t>In t</a:t>
              </a:r>
              <a:r>
                <a:rPr lang="en-GB" altLang="zh-CN" sz="2000" dirty="0">
                  <a:sym typeface="+mn-ea"/>
                </a:rPr>
                <a:t>he following sectors, mandatory sector standards, mandatory local standards may still (transitionally) exist.</a:t>
              </a:r>
              <a:endParaRPr lang="en-GB" altLang="zh-CN" sz="2000" dirty="0">
                <a:sym typeface="+mn-ea"/>
              </a:endParaRPr>
            </a:p>
          </p:txBody>
        </p:sp>
        <p:sp>
          <p:nvSpPr>
            <p:cNvPr id="15" name="i$ḻiḍê"/>
            <p:cNvSpPr/>
            <p:nvPr/>
          </p:nvSpPr>
          <p:spPr>
            <a:xfrm>
              <a:off x="752682" y="3679909"/>
              <a:ext cx="231652" cy="231653"/>
            </a:xfrm>
            <a:custGeom>
              <a:avLst/>
              <a:gdLst/>
              <a:ahLst/>
              <a:cxnLst>
                <a:cxn ang="0">
                  <a:pos x="wd2" y="hd2"/>
                </a:cxn>
                <a:cxn ang="5400000">
                  <a:pos x="wd2" y="hd2"/>
                </a:cxn>
                <a:cxn ang="10800000">
                  <a:pos x="wd2" y="hd2"/>
                </a:cxn>
                <a:cxn ang="16200000">
                  <a:pos x="wd2" y="hd2"/>
                </a:cxn>
              </a:cxnLst>
              <a:rect l="0" t="0" r="r" b="b"/>
              <a:pathLst>
                <a:path w="21600" h="21600" extrusionOk="0">
                  <a:moveTo>
                    <a:pt x="10604" y="21600"/>
                  </a:moveTo>
                  <a:cubicBezTo>
                    <a:pt x="4713" y="21600"/>
                    <a:pt x="0" y="16887"/>
                    <a:pt x="0" y="10996"/>
                  </a:cubicBezTo>
                  <a:cubicBezTo>
                    <a:pt x="0" y="5105"/>
                    <a:pt x="4713" y="0"/>
                    <a:pt x="10604" y="0"/>
                  </a:cubicBezTo>
                  <a:cubicBezTo>
                    <a:pt x="16495" y="0"/>
                    <a:pt x="21600" y="5105"/>
                    <a:pt x="21600" y="10996"/>
                  </a:cubicBezTo>
                  <a:cubicBezTo>
                    <a:pt x="21600" y="16887"/>
                    <a:pt x="16495" y="21600"/>
                    <a:pt x="10604" y="21600"/>
                  </a:cubicBezTo>
                  <a:close/>
                  <a:moveTo>
                    <a:pt x="16887" y="9818"/>
                  </a:moveTo>
                  <a:cubicBezTo>
                    <a:pt x="16887" y="9425"/>
                    <a:pt x="16495" y="9033"/>
                    <a:pt x="16102" y="9033"/>
                  </a:cubicBezTo>
                  <a:cubicBezTo>
                    <a:pt x="12567" y="9033"/>
                    <a:pt x="12567" y="9033"/>
                    <a:pt x="12567" y="9033"/>
                  </a:cubicBezTo>
                  <a:cubicBezTo>
                    <a:pt x="12567" y="5498"/>
                    <a:pt x="12567" y="5498"/>
                    <a:pt x="12567" y="5498"/>
                  </a:cubicBezTo>
                  <a:cubicBezTo>
                    <a:pt x="12567" y="5105"/>
                    <a:pt x="12175" y="4713"/>
                    <a:pt x="11389" y="4713"/>
                  </a:cubicBezTo>
                  <a:cubicBezTo>
                    <a:pt x="9818" y="4713"/>
                    <a:pt x="9818" y="4713"/>
                    <a:pt x="9818" y="4713"/>
                  </a:cubicBezTo>
                  <a:cubicBezTo>
                    <a:pt x="9425" y="4713"/>
                    <a:pt x="9033" y="5105"/>
                    <a:pt x="9033" y="5498"/>
                  </a:cubicBezTo>
                  <a:cubicBezTo>
                    <a:pt x="9033" y="9033"/>
                    <a:pt x="9033" y="9033"/>
                    <a:pt x="9033" y="9033"/>
                  </a:cubicBezTo>
                  <a:cubicBezTo>
                    <a:pt x="5105" y="9033"/>
                    <a:pt x="5105" y="9033"/>
                    <a:pt x="5105" y="9033"/>
                  </a:cubicBezTo>
                  <a:cubicBezTo>
                    <a:pt x="4713" y="9033"/>
                    <a:pt x="4320" y="9425"/>
                    <a:pt x="4320" y="9818"/>
                  </a:cubicBezTo>
                  <a:cubicBezTo>
                    <a:pt x="4320" y="11782"/>
                    <a:pt x="4320" y="11782"/>
                    <a:pt x="4320" y="11782"/>
                  </a:cubicBezTo>
                  <a:cubicBezTo>
                    <a:pt x="4320" y="12175"/>
                    <a:pt x="4713" y="12567"/>
                    <a:pt x="5105" y="12567"/>
                  </a:cubicBezTo>
                  <a:cubicBezTo>
                    <a:pt x="9033" y="12567"/>
                    <a:pt x="9033" y="12567"/>
                    <a:pt x="9033" y="12567"/>
                  </a:cubicBezTo>
                  <a:cubicBezTo>
                    <a:pt x="9033" y="16102"/>
                    <a:pt x="9033" y="16102"/>
                    <a:pt x="9033" y="16102"/>
                  </a:cubicBezTo>
                  <a:cubicBezTo>
                    <a:pt x="9033" y="16887"/>
                    <a:pt x="9425" y="17280"/>
                    <a:pt x="9818" y="17280"/>
                  </a:cubicBezTo>
                  <a:cubicBezTo>
                    <a:pt x="11389" y="17280"/>
                    <a:pt x="11389" y="17280"/>
                    <a:pt x="11389" y="17280"/>
                  </a:cubicBezTo>
                  <a:cubicBezTo>
                    <a:pt x="12175" y="17280"/>
                    <a:pt x="12567" y="16887"/>
                    <a:pt x="12567" y="16102"/>
                  </a:cubicBezTo>
                  <a:cubicBezTo>
                    <a:pt x="12567" y="12567"/>
                    <a:pt x="12567" y="12567"/>
                    <a:pt x="12567" y="12567"/>
                  </a:cubicBezTo>
                  <a:cubicBezTo>
                    <a:pt x="16102" y="12567"/>
                    <a:pt x="16102" y="12567"/>
                    <a:pt x="16102" y="12567"/>
                  </a:cubicBezTo>
                  <a:cubicBezTo>
                    <a:pt x="16495" y="12567"/>
                    <a:pt x="16887" y="12175"/>
                    <a:pt x="16887" y="11782"/>
                  </a:cubicBezTo>
                  <a:lnTo>
                    <a:pt x="16887" y="9818"/>
                  </a:lnTo>
                  <a:close/>
                </a:path>
              </a:pathLst>
            </a:custGeom>
            <a:solidFill>
              <a:schemeClr val="accent1"/>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defRPr>
              </a:pPr>
              <a:endParaRPr>
                <a:solidFill>
                  <a:schemeClr val="bg2"/>
                </a:solidFill>
              </a:endParaRPr>
            </a:p>
          </p:txBody>
        </p:sp>
        <p:sp>
          <p:nvSpPr>
            <p:cNvPr id="12" name="îšļïḋe"/>
            <p:cNvSpPr/>
            <p:nvPr/>
          </p:nvSpPr>
          <p:spPr>
            <a:xfrm>
              <a:off x="752682" y="4615118"/>
              <a:ext cx="231652" cy="231653"/>
            </a:xfrm>
            <a:custGeom>
              <a:avLst/>
              <a:gdLst/>
              <a:ahLst/>
              <a:cxnLst>
                <a:cxn ang="0">
                  <a:pos x="wd2" y="hd2"/>
                </a:cxn>
                <a:cxn ang="5400000">
                  <a:pos x="wd2" y="hd2"/>
                </a:cxn>
                <a:cxn ang="10800000">
                  <a:pos x="wd2" y="hd2"/>
                </a:cxn>
                <a:cxn ang="16200000">
                  <a:pos x="wd2" y="hd2"/>
                </a:cxn>
              </a:cxnLst>
              <a:rect l="0" t="0" r="r" b="b"/>
              <a:pathLst>
                <a:path w="21600" h="21600" extrusionOk="0">
                  <a:moveTo>
                    <a:pt x="10604" y="21600"/>
                  </a:moveTo>
                  <a:cubicBezTo>
                    <a:pt x="4713" y="21600"/>
                    <a:pt x="0" y="16887"/>
                    <a:pt x="0" y="10996"/>
                  </a:cubicBezTo>
                  <a:cubicBezTo>
                    <a:pt x="0" y="5105"/>
                    <a:pt x="4713" y="0"/>
                    <a:pt x="10604" y="0"/>
                  </a:cubicBezTo>
                  <a:cubicBezTo>
                    <a:pt x="16495" y="0"/>
                    <a:pt x="21600" y="5105"/>
                    <a:pt x="21600" y="10996"/>
                  </a:cubicBezTo>
                  <a:cubicBezTo>
                    <a:pt x="21600" y="16887"/>
                    <a:pt x="16495" y="21600"/>
                    <a:pt x="10604" y="21600"/>
                  </a:cubicBezTo>
                  <a:close/>
                  <a:moveTo>
                    <a:pt x="16887" y="9818"/>
                  </a:moveTo>
                  <a:cubicBezTo>
                    <a:pt x="16887" y="9425"/>
                    <a:pt x="16495" y="9033"/>
                    <a:pt x="16102" y="9033"/>
                  </a:cubicBezTo>
                  <a:cubicBezTo>
                    <a:pt x="12567" y="9033"/>
                    <a:pt x="12567" y="9033"/>
                    <a:pt x="12567" y="9033"/>
                  </a:cubicBezTo>
                  <a:cubicBezTo>
                    <a:pt x="12567" y="5498"/>
                    <a:pt x="12567" y="5498"/>
                    <a:pt x="12567" y="5498"/>
                  </a:cubicBezTo>
                  <a:cubicBezTo>
                    <a:pt x="12567" y="5105"/>
                    <a:pt x="12175" y="4713"/>
                    <a:pt x="11389" y="4713"/>
                  </a:cubicBezTo>
                  <a:cubicBezTo>
                    <a:pt x="9818" y="4713"/>
                    <a:pt x="9818" y="4713"/>
                    <a:pt x="9818" y="4713"/>
                  </a:cubicBezTo>
                  <a:cubicBezTo>
                    <a:pt x="9425" y="4713"/>
                    <a:pt x="9033" y="5105"/>
                    <a:pt x="9033" y="5498"/>
                  </a:cubicBezTo>
                  <a:cubicBezTo>
                    <a:pt x="9033" y="9033"/>
                    <a:pt x="9033" y="9033"/>
                    <a:pt x="9033" y="9033"/>
                  </a:cubicBezTo>
                  <a:cubicBezTo>
                    <a:pt x="5105" y="9033"/>
                    <a:pt x="5105" y="9033"/>
                    <a:pt x="5105" y="9033"/>
                  </a:cubicBezTo>
                  <a:cubicBezTo>
                    <a:pt x="4713" y="9033"/>
                    <a:pt x="4320" y="9425"/>
                    <a:pt x="4320" y="9818"/>
                  </a:cubicBezTo>
                  <a:cubicBezTo>
                    <a:pt x="4320" y="11782"/>
                    <a:pt x="4320" y="11782"/>
                    <a:pt x="4320" y="11782"/>
                  </a:cubicBezTo>
                  <a:cubicBezTo>
                    <a:pt x="4320" y="12175"/>
                    <a:pt x="4713" y="12567"/>
                    <a:pt x="5105" y="12567"/>
                  </a:cubicBezTo>
                  <a:cubicBezTo>
                    <a:pt x="9033" y="12567"/>
                    <a:pt x="9033" y="12567"/>
                    <a:pt x="9033" y="12567"/>
                  </a:cubicBezTo>
                  <a:cubicBezTo>
                    <a:pt x="9033" y="16102"/>
                    <a:pt x="9033" y="16102"/>
                    <a:pt x="9033" y="16102"/>
                  </a:cubicBezTo>
                  <a:cubicBezTo>
                    <a:pt x="9033" y="16887"/>
                    <a:pt x="9425" y="17280"/>
                    <a:pt x="9818" y="17280"/>
                  </a:cubicBezTo>
                  <a:cubicBezTo>
                    <a:pt x="11389" y="17280"/>
                    <a:pt x="11389" y="17280"/>
                    <a:pt x="11389" y="17280"/>
                  </a:cubicBezTo>
                  <a:cubicBezTo>
                    <a:pt x="12175" y="17280"/>
                    <a:pt x="12567" y="16887"/>
                    <a:pt x="12567" y="16102"/>
                  </a:cubicBezTo>
                  <a:cubicBezTo>
                    <a:pt x="12567" y="12567"/>
                    <a:pt x="12567" y="12567"/>
                    <a:pt x="12567" y="12567"/>
                  </a:cubicBezTo>
                  <a:cubicBezTo>
                    <a:pt x="16102" y="12567"/>
                    <a:pt x="16102" y="12567"/>
                    <a:pt x="16102" y="12567"/>
                  </a:cubicBezTo>
                  <a:cubicBezTo>
                    <a:pt x="16495" y="12567"/>
                    <a:pt x="16887" y="12175"/>
                    <a:pt x="16887" y="11782"/>
                  </a:cubicBezTo>
                  <a:lnTo>
                    <a:pt x="16887" y="9818"/>
                  </a:lnTo>
                  <a:close/>
                </a:path>
              </a:pathLst>
            </a:custGeom>
            <a:solidFill>
              <a:schemeClr val="accent1"/>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defRPr>
              </a:pPr>
              <a:endParaRPr>
                <a:solidFill>
                  <a:schemeClr val="bg2"/>
                </a:solidFill>
              </a:endParaRPr>
            </a:p>
          </p:txBody>
        </p:sp>
      </p:grpSp>
      <p:sp>
        <p:nvSpPr>
          <p:cNvPr id="20" name="i$ḻiḍê"/>
          <p:cNvSpPr/>
          <p:nvPr/>
        </p:nvSpPr>
        <p:spPr>
          <a:xfrm>
            <a:off x="673100" y="3338660"/>
            <a:ext cx="231657" cy="232857"/>
          </a:xfrm>
          <a:custGeom>
            <a:avLst/>
            <a:gdLst/>
            <a:ahLst/>
            <a:cxnLst>
              <a:cxn ang="0">
                <a:pos x="wd2" y="hd2"/>
              </a:cxn>
              <a:cxn ang="5400000">
                <a:pos x="wd2" y="hd2"/>
              </a:cxn>
              <a:cxn ang="10800000">
                <a:pos x="wd2" y="hd2"/>
              </a:cxn>
              <a:cxn ang="16200000">
                <a:pos x="wd2" y="hd2"/>
              </a:cxn>
            </a:cxnLst>
            <a:rect l="0" t="0" r="r" b="b"/>
            <a:pathLst>
              <a:path w="21600" h="21600" extrusionOk="0">
                <a:moveTo>
                  <a:pt x="10604" y="21600"/>
                </a:moveTo>
                <a:cubicBezTo>
                  <a:pt x="4713" y="21600"/>
                  <a:pt x="0" y="16887"/>
                  <a:pt x="0" y="10996"/>
                </a:cubicBezTo>
                <a:cubicBezTo>
                  <a:pt x="0" y="5105"/>
                  <a:pt x="4713" y="0"/>
                  <a:pt x="10604" y="0"/>
                </a:cubicBezTo>
                <a:cubicBezTo>
                  <a:pt x="16495" y="0"/>
                  <a:pt x="21600" y="5105"/>
                  <a:pt x="21600" y="10996"/>
                </a:cubicBezTo>
                <a:cubicBezTo>
                  <a:pt x="21600" y="16887"/>
                  <a:pt x="16495" y="21600"/>
                  <a:pt x="10604" y="21600"/>
                </a:cubicBezTo>
                <a:close/>
                <a:moveTo>
                  <a:pt x="16887" y="9818"/>
                </a:moveTo>
                <a:cubicBezTo>
                  <a:pt x="16887" y="9425"/>
                  <a:pt x="16495" y="9033"/>
                  <a:pt x="16102" y="9033"/>
                </a:cubicBezTo>
                <a:cubicBezTo>
                  <a:pt x="12567" y="9033"/>
                  <a:pt x="12567" y="9033"/>
                  <a:pt x="12567" y="9033"/>
                </a:cubicBezTo>
                <a:cubicBezTo>
                  <a:pt x="12567" y="5498"/>
                  <a:pt x="12567" y="5498"/>
                  <a:pt x="12567" y="5498"/>
                </a:cubicBezTo>
                <a:cubicBezTo>
                  <a:pt x="12567" y="5105"/>
                  <a:pt x="12175" y="4713"/>
                  <a:pt x="11389" y="4713"/>
                </a:cubicBezTo>
                <a:cubicBezTo>
                  <a:pt x="9818" y="4713"/>
                  <a:pt x="9818" y="4713"/>
                  <a:pt x="9818" y="4713"/>
                </a:cubicBezTo>
                <a:cubicBezTo>
                  <a:pt x="9425" y="4713"/>
                  <a:pt x="9033" y="5105"/>
                  <a:pt x="9033" y="5498"/>
                </a:cubicBezTo>
                <a:cubicBezTo>
                  <a:pt x="9033" y="9033"/>
                  <a:pt x="9033" y="9033"/>
                  <a:pt x="9033" y="9033"/>
                </a:cubicBezTo>
                <a:cubicBezTo>
                  <a:pt x="5105" y="9033"/>
                  <a:pt x="5105" y="9033"/>
                  <a:pt x="5105" y="9033"/>
                </a:cubicBezTo>
                <a:cubicBezTo>
                  <a:pt x="4713" y="9033"/>
                  <a:pt x="4320" y="9425"/>
                  <a:pt x="4320" y="9818"/>
                </a:cubicBezTo>
                <a:cubicBezTo>
                  <a:pt x="4320" y="11782"/>
                  <a:pt x="4320" y="11782"/>
                  <a:pt x="4320" y="11782"/>
                </a:cubicBezTo>
                <a:cubicBezTo>
                  <a:pt x="4320" y="12175"/>
                  <a:pt x="4713" y="12567"/>
                  <a:pt x="5105" y="12567"/>
                </a:cubicBezTo>
                <a:cubicBezTo>
                  <a:pt x="9033" y="12567"/>
                  <a:pt x="9033" y="12567"/>
                  <a:pt x="9033" y="12567"/>
                </a:cubicBezTo>
                <a:cubicBezTo>
                  <a:pt x="9033" y="16102"/>
                  <a:pt x="9033" y="16102"/>
                  <a:pt x="9033" y="16102"/>
                </a:cubicBezTo>
                <a:cubicBezTo>
                  <a:pt x="9033" y="16887"/>
                  <a:pt x="9425" y="17280"/>
                  <a:pt x="9818" y="17280"/>
                </a:cubicBezTo>
                <a:cubicBezTo>
                  <a:pt x="11389" y="17280"/>
                  <a:pt x="11389" y="17280"/>
                  <a:pt x="11389" y="17280"/>
                </a:cubicBezTo>
                <a:cubicBezTo>
                  <a:pt x="12175" y="17280"/>
                  <a:pt x="12567" y="16887"/>
                  <a:pt x="12567" y="16102"/>
                </a:cubicBezTo>
                <a:cubicBezTo>
                  <a:pt x="12567" y="12567"/>
                  <a:pt x="12567" y="12567"/>
                  <a:pt x="12567" y="12567"/>
                </a:cubicBezTo>
                <a:cubicBezTo>
                  <a:pt x="16102" y="12567"/>
                  <a:pt x="16102" y="12567"/>
                  <a:pt x="16102" y="12567"/>
                </a:cubicBezTo>
                <a:cubicBezTo>
                  <a:pt x="16495" y="12567"/>
                  <a:pt x="16887" y="12175"/>
                  <a:pt x="16887" y="11782"/>
                </a:cubicBezTo>
                <a:lnTo>
                  <a:pt x="16887" y="9818"/>
                </a:lnTo>
                <a:close/>
              </a:path>
            </a:pathLst>
          </a:custGeom>
          <a:solidFill>
            <a:schemeClr val="accent1"/>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defRPr>
            </a:pPr>
            <a:endParaRPr>
              <a:solidFill>
                <a:schemeClr val="bg2"/>
              </a:solidFill>
            </a:endParaRPr>
          </a:p>
        </p:txBody>
      </p:sp>
      <p:sp>
        <p:nvSpPr>
          <p:cNvPr id="7" name="文本框 6"/>
          <p:cNvSpPr txBox="1"/>
          <p:nvPr/>
        </p:nvSpPr>
        <p:spPr>
          <a:xfrm>
            <a:off x="1121410" y="4206875"/>
            <a:ext cx="6182995" cy="398780"/>
          </a:xfrm>
          <a:prstGeom prst="rect">
            <a:avLst/>
          </a:prstGeom>
          <a:noFill/>
        </p:spPr>
        <p:txBody>
          <a:bodyPr wrap="square" rtlCol="0">
            <a:spAutoFit/>
          </a:bodyPr>
          <a:lstStyle/>
          <a:p>
            <a:r>
              <a:rPr lang="en-GB" altLang="zh-CN" sz="2000" dirty="0"/>
              <a:t>Safety in production, Public security, Taxation</a:t>
            </a:r>
            <a:endParaRPr lang="en-GB" altLang="zh-CN" sz="2000" dirty="0"/>
          </a:p>
        </p:txBody>
      </p:sp>
      <p:sp>
        <p:nvSpPr>
          <p:cNvPr id="14" name="文本框 13"/>
          <p:cNvSpPr txBox="1"/>
          <p:nvPr/>
        </p:nvSpPr>
        <p:spPr>
          <a:xfrm>
            <a:off x="1121410" y="3244850"/>
            <a:ext cx="5719445" cy="306705"/>
          </a:xfrm>
          <a:prstGeom prst="rect">
            <a:avLst/>
          </a:prstGeom>
          <a:noFill/>
        </p:spPr>
        <p:txBody>
          <a:bodyPr wrap="square" rtlCol="0">
            <a:noAutofit/>
          </a:bodyPr>
          <a:lstStyle/>
          <a:p>
            <a:r>
              <a:rPr lang="en-GB" altLang="zh-CN" sz="2000" dirty="0"/>
              <a:t>Environment protection, Engineering construction, Medicine and health</a:t>
            </a:r>
            <a:endParaRPr lang="en-GB" altLang="zh-CN" sz="2000" dirty="0"/>
          </a:p>
        </p:txBody>
      </p:sp>
      <p:sp>
        <p:nvSpPr>
          <p:cNvPr id="17" name="文本框 16"/>
          <p:cNvSpPr txBox="1"/>
          <p:nvPr/>
        </p:nvSpPr>
        <p:spPr>
          <a:xfrm>
            <a:off x="1121410" y="5097145"/>
            <a:ext cx="5082540" cy="974090"/>
          </a:xfrm>
          <a:prstGeom prst="rect">
            <a:avLst/>
          </a:prstGeom>
          <a:noFill/>
        </p:spPr>
        <p:txBody>
          <a:bodyPr wrap="square" rtlCol="0">
            <a:noAutofit/>
          </a:bodyPr>
          <a:lstStyle/>
          <a:p>
            <a:pPr algn="l" eaLnBrk="1" hangingPunct="1">
              <a:lnSpc>
                <a:spcPct val="100000"/>
              </a:lnSpc>
              <a:spcBef>
                <a:spcPct val="0"/>
              </a:spcBef>
            </a:pPr>
            <a:r>
              <a:rPr lang="en-US" altLang="zh-CN" sz="2000" dirty="0">
                <a:sym typeface="+mn-ea"/>
              </a:rPr>
              <a:t>Military-related sectors associated with national security and secrets, such as Nuclear, Aerospace, etc.</a:t>
            </a:r>
            <a:endParaRPr lang="en-GB" altLang="zh-CN" sz="2000" dirty="0"/>
          </a:p>
        </p:txBody>
      </p:sp>
      <p:sp>
        <p:nvSpPr>
          <p:cNvPr id="19" name="页脚占位符 1"/>
          <p:cNvSpPr>
            <a:spLocks noGrp="1"/>
          </p:cNvSpPr>
          <p:nvPr/>
        </p:nvSpPr>
        <p:spPr>
          <a:xfrm>
            <a:off x="2953385" y="6255385"/>
            <a:ext cx="4114800"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zh-CN" dirty="0">
                <a:cs typeface="+mn-lt"/>
              </a:rPr>
              <a:t>www.sesec.eu</a:t>
            </a:r>
            <a:endParaRPr lang="en-US" altLang="zh-CN" dirty="0">
              <a:cs typeface="+mn-lt"/>
            </a:endParaRPr>
          </a:p>
        </p:txBody>
      </p:sp>
      <p:pic>
        <p:nvPicPr>
          <p:cNvPr id="40" name="图片 3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flipV="1">
            <a:off x="8455252" y="6255533"/>
            <a:ext cx="3479990" cy="366315"/>
          </a:xfrm>
          <a:prstGeom prst="rect">
            <a:avLst/>
          </a:prstGeom>
        </p:spPr>
      </p:pic>
      <p:sp>
        <p:nvSpPr>
          <p:cNvPr id="3" name="矩形 2"/>
          <p:cNvSpPr/>
          <p:nvPr/>
        </p:nvSpPr>
        <p:spPr>
          <a:xfrm>
            <a:off x="7835265" y="2274570"/>
            <a:ext cx="5440045" cy="3796665"/>
          </a:xfrm>
          <a:prstGeom prst="rect">
            <a:avLst/>
          </a:prstGeom>
          <a:noFill/>
          <a:ln w="28575" cmpd="sng">
            <a:solidFill>
              <a:schemeClr val="accent2">
                <a:lumMod val="75000"/>
              </a:schemeClr>
            </a:solidFill>
            <a:prstDash val="solid"/>
          </a:ln>
          <a:extLst>
            <a:ext uri="{909E8E84-426E-40DD-AFC4-6F175D3DCCD1}">
              <a14:hiddenFill xmlns:a14="http://schemas.microsoft.com/office/drawing/2010/main">
                <a:solidFill>
                  <a:schemeClr val="lt1"/>
                </a:solidFill>
              </a14:hiddenFill>
            </a:ext>
          </a:extLst>
        </p:spPr>
        <p:style>
          <a:lnRef idx="2">
            <a:schemeClr val="accent2"/>
          </a:lnRef>
          <a:fillRef idx="1">
            <a:schemeClr val="lt1"/>
          </a:fillRef>
          <a:effectRef idx="0">
            <a:schemeClr val="accent2"/>
          </a:effectRef>
          <a:fontRef idx="minor">
            <a:schemeClr val="dk1"/>
          </a:fontRef>
        </p:style>
        <p:txBody>
          <a:bodyPr rtlCol="0" anchor="ctr"/>
          <a:lstStyle/>
          <a:p>
            <a:pPr algn="ctr"/>
            <a:endParaRPr lang="zh-CN" altLang="en-US"/>
          </a:p>
        </p:txBody>
      </p:sp>
      <p:pic>
        <p:nvPicPr>
          <p:cNvPr id="4" name="图片 3"/>
          <p:cNvPicPr>
            <a:picLocks noChangeAspect="1"/>
          </p:cNvPicPr>
          <p:nvPr/>
        </p:nvPicPr>
        <p:blipFill>
          <a:blip r:embed="rId3"/>
          <a:stretch>
            <a:fillRect/>
          </a:stretch>
        </p:blipFill>
        <p:spPr>
          <a:xfrm>
            <a:off x="7057390" y="2687955"/>
            <a:ext cx="5851525" cy="2774315"/>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additive="base">
                                        <p:cTn id="7" dur="500" fill="hold"/>
                                        <p:tgtEl>
                                          <p:spTgt spid="14"/>
                                        </p:tgtEl>
                                        <p:attrNameLst>
                                          <p:attrName>ppt_x</p:attrName>
                                        </p:attrNameLst>
                                      </p:cBhvr>
                                      <p:tavLst>
                                        <p:tav tm="0">
                                          <p:val>
                                            <p:strVal val="#ppt_x"/>
                                          </p:val>
                                        </p:tav>
                                        <p:tav tm="100000">
                                          <p:val>
                                            <p:strVal val="#ppt_x"/>
                                          </p:val>
                                        </p:tav>
                                      </p:tavLst>
                                    </p:anim>
                                    <p:anim calcmode="lin" valueType="num">
                                      <p:cBhvr additive="base">
                                        <p:cTn id="8"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anim calcmode="lin" valueType="num">
                                      <p:cBhvr additive="base">
                                        <p:cTn id="13" dur="500" fill="hold"/>
                                        <p:tgtEl>
                                          <p:spTgt spid="7"/>
                                        </p:tgtEl>
                                        <p:attrNameLst>
                                          <p:attrName>ppt_x</p:attrName>
                                        </p:attrNameLst>
                                      </p:cBhvr>
                                      <p:tavLst>
                                        <p:tav tm="0">
                                          <p:val>
                                            <p:strVal val="#ppt_x"/>
                                          </p:val>
                                        </p:tav>
                                        <p:tav tm="100000">
                                          <p:val>
                                            <p:strVal val="#ppt_x"/>
                                          </p:val>
                                        </p:tav>
                                      </p:tavLst>
                                    </p:anim>
                                    <p:anim calcmode="lin" valueType="num">
                                      <p:cBhvr additive="base">
                                        <p:cTn id="14"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17"/>
                                        </p:tgtEl>
                                        <p:attrNameLst>
                                          <p:attrName>style.visibility</p:attrName>
                                        </p:attrNameLst>
                                      </p:cBhvr>
                                      <p:to>
                                        <p:strVal val="visible"/>
                                      </p:to>
                                    </p:set>
                                    <p:animEffect transition="in" filter="fade">
                                      <p:cBhvr>
                                        <p:cTn id="19" dur="1000"/>
                                        <p:tgtEl>
                                          <p:spTgt spid="17"/>
                                        </p:tgtEl>
                                      </p:cBhvr>
                                    </p:animEffect>
                                    <p:anim calcmode="lin" valueType="num">
                                      <p:cBhvr>
                                        <p:cTn id="20" dur="1000" fill="hold"/>
                                        <p:tgtEl>
                                          <p:spTgt spid="17"/>
                                        </p:tgtEl>
                                        <p:attrNameLst>
                                          <p:attrName>ppt_x</p:attrName>
                                        </p:attrNameLst>
                                      </p:cBhvr>
                                      <p:tavLst>
                                        <p:tav tm="0">
                                          <p:val>
                                            <p:strVal val="#ppt_x"/>
                                          </p:val>
                                        </p:tav>
                                        <p:tav tm="100000">
                                          <p:val>
                                            <p:strVal val="#ppt_x"/>
                                          </p:val>
                                        </p:tav>
                                      </p:tavLst>
                                    </p:anim>
                                    <p:anim calcmode="lin" valueType="num">
                                      <p:cBhvr>
                                        <p:cTn id="21"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4" grpId="0"/>
      <p:bldP spid="17"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txBox="1"/>
          <p:nvPr/>
        </p:nvSpPr>
        <p:spPr>
          <a:xfrm>
            <a:off x="626065" y="257744"/>
            <a:ext cx="8118014" cy="1325563"/>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spcAft>
                <a:spcPts val="600"/>
              </a:spcAft>
            </a:pPr>
            <a:r>
              <a:rPr lang="en-US" sz="4000" kern="1200" dirty="0">
                <a:solidFill>
                  <a:schemeClr val="accent2">
                    <a:lumMod val="50000"/>
                  </a:schemeClr>
                </a:solidFill>
                <a:latin typeface="+mj-lt"/>
                <a:ea typeface="+mj-ea"/>
                <a:cs typeface="+mj-cs"/>
              </a:rPr>
              <a:t>1. Standardization System in China</a:t>
            </a:r>
            <a:endParaRPr lang="en-US" sz="4000" kern="1200" dirty="0">
              <a:solidFill>
                <a:schemeClr val="accent2">
                  <a:lumMod val="50000"/>
                </a:schemeClr>
              </a:solidFill>
              <a:latin typeface="+mj-lt"/>
              <a:ea typeface="+mj-ea"/>
              <a:cs typeface="+mj-cs"/>
            </a:endParaRPr>
          </a:p>
          <a:p>
            <a:pPr>
              <a:spcAft>
                <a:spcPts val="600"/>
              </a:spcAft>
            </a:pPr>
            <a:r>
              <a:rPr lang="en-US" altLang="zh-CN" sz="3200" dirty="0">
                <a:solidFill>
                  <a:schemeClr val="accent2">
                    <a:lumMod val="50000"/>
                  </a:schemeClr>
                </a:solidFill>
                <a:latin typeface="Calibri Light" panose="020F0302020204030204"/>
                <a:ea typeface="等线" panose="02010600030101010101" charset="-122"/>
                <a:cs typeface="Calibri Light" panose="020F0302020204030204"/>
              </a:rPr>
              <a:t>      —Identify Chinese Standards</a:t>
            </a:r>
            <a:endParaRPr lang="en-US" altLang="zh-CN" sz="3200" dirty="0">
              <a:solidFill>
                <a:schemeClr val="accent2">
                  <a:lumMod val="50000"/>
                </a:schemeClr>
              </a:solidFill>
              <a:latin typeface="Calibri Light" panose="020F0302020204030204"/>
              <a:ea typeface="等线" panose="02010600030101010101" charset="-122"/>
              <a:cs typeface="Calibri Light" panose="020F0302020204030204"/>
            </a:endParaRPr>
          </a:p>
        </p:txBody>
      </p:sp>
      <p:sp>
        <p:nvSpPr>
          <p:cNvPr id="6" name="TextBox 5"/>
          <p:cNvSpPr txBox="1"/>
          <p:nvPr/>
        </p:nvSpPr>
        <p:spPr>
          <a:xfrm>
            <a:off x="626064" y="1779104"/>
            <a:ext cx="10982839" cy="4993115"/>
          </a:xfrm>
          <a:prstGeom prst="doubleWave">
            <a:avLst>
              <a:gd name="adj1" fmla="val 6250"/>
              <a:gd name="adj2" fmla="val 0"/>
            </a:avLst>
          </a:prstGeom>
          <a:solidFill>
            <a:schemeClr val="bg1">
              <a:lumMod val="85000"/>
            </a:schemeClr>
          </a:solidFill>
        </p:spPr>
        <p:txBody>
          <a:bodyPr vert="horz" lIns="91440" tIns="45720" rIns="91440" bIns="45720" rtlCol="0" anchor="ctr">
            <a:normAutofit fontScale="92500" lnSpcReduction="10000"/>
          </a:bodyPr>
          <a:lstStyle/>
          <a:p>
            <a:pPr defTabSz="914400">
              <a:lnSpc>
                <a:spcPct val="90000"/>
              </a:lnSpc>
              <a:spcAft>
                <a:spcPts val="600"/>
              </a:spcAft>
            </a:pPr>
            <a:r>
              <a:rPr lang="en-US" altLang="zh-CN" sz="2000" b="1" dirty="0">
                <a:solidFill>
                  <a:schemeClr val="tx1"/>
                </a:solidFill>
              </a:rPr>
              <a:t>STRUCTURE OF STANDARD CODING AND NUMBER</a:t>
            </a:r>
            <a:endParaRPr lang="en-US" altLang="zh-CN" sz="2000" b="1" dirty="0">
              <a:solidFill>
                <a:schemeClr val="tx1"/>
              </a:solidFill>
            </a:endParaRPr>
          </a:p>
          <a:p>
            <a:pPr defTabSz="914400">
              <a:lnSpc>
                <a:spcPct val="90000"/>
              </a:lnSpc>
              <a:spcAft>
                <a:spcPts val="600"/>
              </a:spcAft>
            </a:pPr>
            <a:endParaRPr lang="en-US" altLang="zh-CN" sz="2000" b="1" dirty="0">
              <a:solidFill>
                <a:schemeClr val="tx1"/>
              </a:solidFill>
            </a:endParaRPr>
          </a:p>
          <a:p>
            <a:pPr defTabSz="914400">
              <a:lnSpc>
                <a:spcPct val="90000"/>
              </a:lnSpc>
              <a:spcAft>
                <a:spcPts val="600"/>
              </a:spcAft>
            </a:pPr>
            <a:r>
              <a:rPr lang="en-US" altLang="zh-CN" sz="2000" b="1" dirty="0">
                <a:solidFill>
                  <a:schemeClr val="tx1"/>
                </a:solidFill>
              </a:rPr>
              <a:t>National Standards   </a:t>
            </a:r>
            <a:r>
              <a:rPr lang="en-US" altLang="zh-CN" sz="2000" dirty="0">
                <a:solidFill>
                  <a:schemeClr val="tx1"/>
                </a:solidFill>
              </a:rPr>
              <a:t>GB XX XXX-YYYY    (GB 23784-2007)</a:t>
            </a:r>
            <a:endParaRPr lang="en-US" altLang="zh-CN" sz="2000" dirty="0">
              <a:solidFill>
                <a:schemeClr val="tx1"/>
              </a:solidFill>
            </a:endParaRPr>
          </a:p>
          <a:p>
            <a:pPr defTabSz="914400">
              <a:lnSpc>
                <a:spcPct val="90000"/>
              </a:lnSpc>
              <a:spcAft>
                <a:spcPts val="600"/>
              </a:spcAft>
            </a:pPr>
            <a:r>
              <a:rPr lang="en-US" altLang="zh-CN" sz="2000" dirty="0">
                <a:solidFill>
                  <a:schemeClr val="tx1"/>
                </a:solidFill>
              </a:rPr>
              <a:t>		     GB/T XXXXX-YYYY   (GB/T 10023-2007)</a:t>
            </a:r>
            <a:endParaRPr lang="en-US" altLang="zh-CN" sz="2000" dirty="0">
              <a:solidFill>
                <a:schemeClr val="tx1"/>
              </a:solidFill>
            </a:endParaRPr>
          </a:p>
          <a:p>
            <a:pPr defTabSz="914400">
              <a:lnSpc>
                <a:spcPct val="90000"/>
              </a:lnSpc>
              <a:spcAft>
                <a:spcPts val="600"/>
              </a:spcAft>
            </a:pPr>
            <a:r>
              <a:rPr lang="en-US" altLang="zh-CN" sz="2000" dirty="0">
                <a:solidFill>
                  <a:schemeClr val="tx1"/>
                </a:solidFill>
              </a:rPr>
              <a:t>		     GB/Z XXXXX-YY</a:t>
            </a:r>
            <a:endParaRPr lang="en-US" altLang="zh-CN" sz="2000" dirty="0">
              <a:solidFill>
                <a:schemeClr val="tx1"/>
              </a:solidFill>
            </a:endParaRPr>
          </a:p>
          <a:p>
            <a:pPr defTabSz="914400">
              <a:lnSpc>
                <a:spcPct val="90000"/>
              </a:lnSpc>
              <a:spcAft>
                <a:spcPts val="600"/>
              </a:spcAft>
            </a:pPr>
            <a:r>
              <a:rPr lang="en-US" altLang="zh-CN" sz="2000" b="1" dirty="0">
                <a:solidFill>
                  <a:schemeClr val="tx1"/>
                </a:solidFill>
              </a:rPr>
              <a:t>Sector Standards</a:t>
            </a:r>
            <a:r>
              <a:rPr lang="en-US" altLang="zh-CN" sz="2000" dirty="0">
                <a:solidFill>
                  <a:schemeClr val="tx1"/>
                </a:solidFill>
              </a:rPr>
              <a:t>	     NN XXXX-YYYY NN/T XXXX-YYYY</a:t>
            </a:r>
            <a:endParaRPr lang="en-US" altLang="zh-CN" sz="2000" dirty="0">
              <a:solidFill>
                <a:schemeClr val="tx1"/>
              </a:solidFill>
            </a:endParaRPr>
          </a:p>
          <a:p>
            <a:pPr algn="r" defTabSz="914400">
              <a:lnSpc>
                <a:spcPct val="90000"/>
              </a:lnSpc>
              <a:spcAft>
                <a:spcPts val="600"/>
              </a:spcAft>
            </a:pPr>
            <a:r>
              <a:rPr lang="en-US" altLang="zh-CN" sz="2000" dirty="0">
                <a:solidFill>
                  <a:schemeClr val="accent2">
                    <a:lumMod val="50000"/>
                  </a:schemeClr>
                </a:solidFill>
              </a:rPr>
              <a:t>67 kinds of Sector Standards! </a:t>
            </a:r>
            <a:r>
              <a:rPr lang="zh-CN" altLang="en-US" sz="2000" dirty="0">
                <a:solidFill>
                  <a:schemeClr val="accent2">
                    <a:lumMod val="50000"/>
                  </a:schemeClr>
                </a:solidFill>
              </a:rPr>
              <a:t>（</a:t>
            </a:r>
            <a:r>
              <a:rPr lang="en-US" altLang="zh-CN" sz="2000" dirty="0">
                <a:solidFill>
                  <a:schemeClr val="accent2">
                    <a:lumMod val="50000"/>
                  </a:schemeClr>
                </a:solidFill>
              </a:rPr>
              <a:t>YY/T</a:t>
            </a:r>
            <a:r>
              <a:rPr lang="en-GB" altLang="zh-CN" sz="2000" dirty="0">
                <a:solidFill>
                  <a:schemeClr val="accent2">
                    <a:lumMod val="50000"/>
                  </a:schemeClr>
                </a:solidFill>
              </a:rPr>
              <a:t>,</a:t>
            </a:r>
            <a:r>
              <a:rPr lang="zh-CN" altLang="en-US" sz="2000" dirty="0">
                <a:solidFill>
                  <a:schemeClr val="accent2">
                    <a:lumMod val="50000"/>
                  </a:schemeClr>
                </a:solidFill>
              </a:rPr>
              <a:t> </a:t>
            </a:r>
            <a:r>
              <a:rPr lang="en-GB" altLang="zh-CN" sz="2000" dirty="0">
                <a:solidFill>
                  <a:schemeClr val="accent2">
                    <a:lumMod val="50000"/>
                  </a:schemeClr>
                </a:solidFill>
              </a:rPr>
              <a:t>SJ/T, YD/T, …..</a:t>
            </a:r>
            <a:r>
              <a:rPr lang="zh-CN" altLang="en-US" sz="2000" dirty="0">
                <a:solidFill>
                  <a:schemeClr val="accent2">
                    <a:lumMod val="50000"/>
                  </a:schemeClr>
                </a:solidFill>
              </a:rPr>
              <a:t>）</a:t>
            </a:r>
            <a:endParaRPr lang="en-GB" altLang="zh-CN" sz="2000" dirty="0">
              <a:solidFill>
                <a:schemeClr val="accent2">
                  <a:lumMod val="50000"/>
                </a:schemeClr>
              </a:solidFill>
            </a:endParaRPr>
          </a:p>
          <a:p>
            <a:pPr algn="r" defTabSz="914400">
              <a:lnSpc>
                <a:spcPct val="90000"/>
              </a:lnSpc>
              <a:spcAft>
                <a:spcPts val="600"/>
              </a:spcAft>
            </a:pPr>
            <a:endParaRPr lang="en-US" altLang="zh-CN" sz="2000" dirty="0">
              <a:solidFill>
                <a:schemeClr val="accent2">
                  <a:lumMod val="50000"/>
                </a:schemeClr>
              </a:solidFill>
            </a:endParaRPr>
          </a:p>
          <a:p>
            <a:pPr defTabSz="914400">
              <a:lnSpc>
                <a:spcPct val="90000"/>
              </a:lnSpc>
              <a:spcAft>
                <a:spcPts val="600"/>
              </a:spcAft>
            </a:pPr>
            <a:r>
              <a:rPr lang="en-US" altLang="zh-CN" sz="2000" b="1" dirty="0">
                <a:solidFill>
                  <a:schemeClr val="tx1"/>
                </a:solidFill>
              </a:rPr>
              <a:t>Local Standards</a:t>
            </a:r>
            <a:r>
              <a:rPr lang="en-US" altLang="zh-CN" sz="2000" dirty="0">
                <a:solidFill>
                  <a:schemeClr val="tx1"/>
                </a:solidFill>
              </a:rPr>
              <a:t>	     DBXX / XXX-YYYY  DBXX/T  XXX-YYYY</a:t>
            </a:r>
            <a:endParaRPr lang="en-US" altLang="zh-CN" sz="2000" dirty="0">
              <a:solidFill>
                <a:schemeClr val="tx1"/>
              </a:solidFill>
            </a:endParaRPr>
          </a:p>
          <a:p>
            <a:pPr defTabSz="914400">
              <a:lnSpc>
                <a:spcPct val="90000"/>
              </a:lnSpc>
              <a:spcAft>
                <a:spcPts val="600"/>
              </a:spcAft>
            </a:pPr>
            <a:r>
              <a:rPr lang="en-US" altLang="zh-CN" sz="2000" b="1" dirty="0">
                <a:solidFill>
                  <a:schemeClr val="tx1"/>
                </a:solidFill>
              </a:rPr>
              <a:t>Enterprise Standards            </a:t>
            </a:r>
            <a:r>
              <a:rPr lang="en-US" altLang="zh-CN" sz="2000" dirty="0">
                <a:solidFill>
                  <a:schemeClr val="tx1"/>
                </a:solidFill>
              </a:rPr>
              <a:t>Q/XXX XXXX-YY</a:t>
            </a:r>
            <a:endParaRPr lang="en-US" altLang="zh-CN" sz="2000" dirty="0">
              <a:solidFill>
                <a:schemeClr val="tx1"/>
              </a:solidFill>
            </a:endParaRPr>
          </a:p>
          <a:p>
            <a:pPr defTabSz="914400">
              <a:lnSpc>
                <a:spcPct val="90000"/>
              </a:lnSpc>
              <a:spcAft>
                <a:spcPts val="600"/>
              </a:spcAft>
            </a:pPr>
            <a:r>
              <a:rPr lang="en-US" altLang="zh-CN" sz="2000" b="1" dirty="0">
                <a:solidFill>
                  <a:schemeClr val="tx1"/>
                </a:solidFill>
              </a:rPr>
              <a:t>National Certified Reference Material   </a:t>
            </a:r>
            <a:r>
              <a:rPr lang="en-US" altLang="zh-CN" sz="2000" dirty="0">
                <a:solidFill>
                  <a:schemeClr val="tx1"/>
                </a:solidFill>
              </a:rPr>
              <a:t>GSB  X-XX-XXX-YYYY</a:t>
            </a:r>
            <a:endParaRPr lang="en-US" altLang="zh-CN" sz="2000" dirty="0">
              <a:solidFill>
                <a:schemeClr val="tx1"/>
              </a:solidFill>
            </a:endParaRPr>
          </a:p>
          <a:p>
            <a:pPr defTabSz="914400">
              <a:lnSpc>
                <a:spcPct val="90000"/>
              </a:lnSpc>
              <a:spcAft>
                <a:spcPts val="600"/>
              </a:spcAft>
            </a:pPr>
            <a:r>
              <a:rPr lang="en-US" altLang="zh-CN" sz="1900" dirty="0">
                <a:solidFill>
                  <a:schemeClr val="bg2"/>
                </a:solidFill>
              </a:rPr>
              <a:t>		</a:t>
            </a:r>
            <a:endParaRPr lang="en-US" altLang="zh-CN" sz="1900" dirty="0">
              <a:solidFill>
                <a:schemeClr val="bg2"/>
              </a:solidFill>
            </a:endParaRPr>
          </a:p>
        </p:txBody>
      </p:sp>
      <p:sp>
        <p:nvSpPr>
          <p:cNvPr id="19" name="页脚占位符 1"/>
          <p:cNvSpPr>
            <a:spLocks noGrp="1"/>
          </p:cNvSpPr>
          <p:nvPr/>
        </p:nvSpPr>
        <p:spPr>
          <a:xfrm>
            <a:off x="2953385" y="6255385"/>
            <a:ext cx="4114800"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spcAft>
                <a:spcPts val="600"/>
              </a:spcAft>
            </a:pPr>
            <a:r>
              <a:rPr lang="en-US" altLang="zh-CN" dirty="0">
                <a:cs typeface="+mn-lt"/>
              </a:rPr>
              <a:t>www.sesec.eu</a:t>
            </a:r>
            <a:endParaRPr lang="en-US" altLang="zh-CN" dirty="0">
              <a:cs typeface="+mn-lt"/>
            </a:endParaRPr>
          </a:p>
        </p:txBody>
      </p:sp>
      <p:pic>
        <p:nvPicPr>
          <p:cNvPr id="23" name="图片 39"/>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flipV="1">
            <a:off x="8455252" y="6255533"/>
            <a:ext cx="3479990" cy="366315"/>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circle(in)">
                                      <p:cBhvr>
                                        <p:cTn id="7"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ldLvl="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 name="文本框 2"/>
          <p:cNvSpPr txBox="1"/>
          <p:nvPr/>
        </p:nvSpPr>
        <p:spPr>
          <a:xfrm>
            <a:off x="201578" y="119146"/>
            <a:ext cx="7391767" cy="1631216"/>
          </a:xfrm>
          <a:prstGeom prst="rect">
            <a:avLst/>
          </a:prstGeom>
          <a:noFill/>
        </p:spPr>
        <p:txBody>
          <a:bodyPr wrap="none" rtlCol="0" anchor="t">
            <a:spAutoFit/>
          </a:bodyPr>
          <a:lstStyle/>
          <a:p>
            <a:r>
              <a:rPr lang="en-US" sz="3600" dirty="0">
                <a:solidFill>
                  <a:schemeClr val="accent2">
                    <a:lumMod val="50000"/>
                  </a:schemeClr>
                </a:solidFill>
                <a:latin typeface="+mj-lt"/>
                <a:ea typeface="+mj-ea"/>
                <a:cs typeface="+mj-cs"/>
                <a:sym typeface="+mn-ea"/>
              </a:rPr>
              <a:t>1. Standardization System in China</a:t>
            </a:r>
            <a:endParaRPr lang="en-US" sz="3600" dirty="0">
              <a:solidFill>
                <a:schemeClr val="accent2">
                  <a:lumMod val="50000"/>
                </a:schemeClr>
              </a:solidFill>
              <a:latin typeface="+mj-lt"/>
              <a:ea typeface="+mj-ea"/>
              <a:cs typeface="+mj-cs"/>
              <a:sym typeface="+mn-ea"/>
            </a:endParaRPr>
          </a:p>
          <a:p>
            <a:r>
              <a:rPr lang="en-US" altLang="zh-CN" sz="3600" dirty="0">
                <a:solidFill>
                  <a:schemeClr val="accent2">
                    <a:lumMod val="50000"/>
                  </a:schemeClr>
                </a:solidFill>
                <a:latin typeface="+mj-lt"/>
                <a:ea typeface="+mj-ea"/>
                <a:cs typeface="+mj-cs"/>
                <a:sym typeface="+mn-ea"/>
              </a:rPr>
              <a:t>    </a:t>
            </a:r>
            <a:r>
              <a:rPr lang="en-US" altLang="zh-CN" sz="2800" dirty="0">
                <a:solidFill>
                  <a:schemeClr val="accent2">
                    <a:lumMod val="50000"/>
                  </a:schemeClr>
                </a:solidFill>
                <a:latin typeface="+mj-lt"/>
                <a:ea typeface="+mj-ea"/>
                <a:cs typeface="+mj-cs"/>
                <a:sym typeface="+mn-ea"/>
              </a:rPr>
              <a:t>—Identify </a:t>
            </a:r>
            <a:endParaRPr lang="en-US" altLang="zh-CN" sz="2800" dirty="0">
              <a:solidFill>
                <a:schemeClr val="accent2">
                  <a:lumMod val="50000"/>
                </a:schemeClr>
              </a:solidFill>
              <a:latin typeface="+mj-lt"/>
              <a:ea typeface="+mj-ea"/>
              <a:cs typeface="+mj-cs"/>
              <a:sym typeface="+mn-ea"/>
            </a:endParaRPr>
          </a:p>
          <a:p>
            <a:r>
              <a:rPr lang="en-US" altLang="zh-CN" sz="2800" dirty="0">
                <a:solidFill>
                  <a:schemeClr val="accent2">
                    <a:lumMod val="50000"/>
                  </a:schemeClr>
                </a:solidFill>
                <a:latin typeface="+mj-lt"/>
                <a:ea typeface="+mj-ea"/>
                <a:cs typeface="+mj-cs"/>
                <a:sym typeface="+mn-ea"/>
              </a:rPr>
              <a:t>Chinese Standards type</a:t>
            </a:r>
            <a:endParaRPr lang="en-US" altLang="zh-CN" sz="2800" dirty="0">
              <a:solidFill>
                <a:schemeClr val="accent2">
                  <a:lumMod val="50000"/>
                </a:schemeClr>
              </a:solidFill>
              <a:latin typeface="+mj-lt"/>
              <a:ea typeface="+mj-ea"/>
              <a:cs typeface="+mj-cs"/>
              <a:sym typeface="+mn-ea"/>
            </a:endParaRPr>
          </a:p>
        </p:txBody>
      </p:sp>
      <p:sp>
        <p:nvSpPr>
          <p:cNvPr id="284" name="页脚占位符 1"/>
          <p:cNvSpPr>
            <a:spLocks noGrp="1"/>
          </p:cNvSpPr>
          <p:nvPr/>
        </p:nvSpPr>
        <p:spPr>
          <a:xfrm>
            <a:off x="3263302" y="6401932"/>
            <a:ext cx="4114800"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spcAft>
                <a:spcPts val="600"/>
              </a:spcAft>
            </a:pPr>
            <a:r>
              <a:rPr lang="en-US" altLang="zh-CN" dirty="0">
                <a:cs typeface="+mn-lt"/>
              </a:rPr>
              <a:t>www.sesec.eu</a:t>
            </a:r>
            <a:endParaRPr lang="en-US" altLang="zh-CN" dirty="0">
              <a:cs typeface="+mn-lt"/>
            </a:endParaRPr>
          </a:p>
        </p:txBody>
      </p:sp>
      <p:pic>
        <p:nvPicPr>
          <p:cNvPr id="285" name="图片 39"/>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flipV="1">
            <a:off x="8609160" y="6395267"/>
            <a:ext cx="3479990" cy="366315"/>
          </a:xfrm>
          <a:prstGeom prst="rect">
            <a:avLst/>
          </a:prstGeom>
        </p:spPr>
      </p:pic>
      <p:grpSp>
        <p:nvGrpSpPr>
          <p:cNvPr id="4" name="组合 3"/>
          <p:cNvGrpSpPr/>
          <p:nvPr/>
        </p:nvGrpSpPr>
        <p:grpSpPr>
          <a:xfrm>
            <a:off x="780494" y="2017576"/>
            <a:ext cx="3283811" cy="3684806"/>
            <a:chOff x="508134" y="2079171"/>
            <a:chExt cx="3283811" cy="3684806"/>
          </a:xfrm>
        </p:grpSpPr>
        <p:sp>
          <p:nvSpPr>
            <p:cNvPr id="165" name="文本框 4"/>
            <p:cNvSpPr txBox="1"/>
            <p:nvPr/>
          </p:nvSpPr>
          <p:spPr>
            <a:xfrm>
              <a:off x="1138803" y="3545193"/>
              <a:ext cx="2022475" cy="738505"/>
            </a:xfrm>
            <a:prstGeom prst="rect">
              <a:avLst/>
            </a:prstGeom>
            <a:noFill/>
          </p:spPr>
          <p:txBody>
            <a:bodyPr wrap="square" rtlCol="0">
              <a:spAutoFit/>
            </a:bodyPr>
            <a:lstStyle/>
            <a:p>
              <a:pPr algn="ctr"/>
              <a:r>
                <a:rPr lang="en-US" altLang="zh-CN" sz="1400" dirty="0"/>
                <a:t>Code of Chinese Standards: 67 Sector Standards Codes </a:t>
              </a:r>
              <a:endParaRPr lang="zh-CN" altLang="en-US" sz="1400" dirty="0"/>
            </a:p>
          </p:txBody>
        </p:sp>
        <p:pic>
          <p:nvPicPr>
            <p:cNvPr id="1030" name="Picture 6" descr="行政管理, 结构, 艺术, 边境, 建设, 城市, 市容, 发展, 经济, 帧"/>
            <p:cNvPicPr>
              <a:picLocks noChangeAspect="1" noChangeArrowheads="1"/>
            </p:cNvPicPr>
            <p:nvPr/>
          </p:nvPicPr>
          <p:blipFill>
            <a:blip r:embed="rId2">
              <a:alphaModFix amt="20000"/>
              <a:biLevel thresh="50000"/>
              <a:duotone>
                <a:schemeClr val="accent6">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508134" y="2079171"/>
              <a:ext cx="3283811" cy="3684806"/>
            </a:xfrm>
            <a:prstGeom prst="rect">
              <a:avLst/>
            </a:prstGeom>
            <a:noFill/>
            <a:extLst>
              <a:ext uri="{909E8E84-426E-40DD-AFC4-6F175D3DCCD1}">
                <a14:hiddenFill xmlns:a14="http://schemas.microsoft.com/office/drawing/2010/main">
                  <a:solidFill>
                    <a:srgbClr val="FFFFFF"/>
                  </a:solidFill>
                </a14:hiddenFill>
              </a:ext>
            </a:extLst>
          </p:spPr>
        </p:pic>
      </p:grpSp>
      <p:pic>
        <p:nvPicPr>
          <p:cNvPr id="9" name="图片 8" descr="98b066904514d92b5b55d6370823885"/>
          <p:cNvPicPr>
            <a:picLocks noChangeAspect="1"/>
          </p:cNvPicPr>
          <p:nvPr>
            <p:custDataLst>
              <p:tags r:id="rId3"/>
            </p:custDataLst>
          </p:nvPr>
        </p:nvPicPr>
        <p:blipFill>
          <a:blip r:embed="rId4"/>
          <a:stretch>
            <a:fillRect/>
          </a:stretch>
        </p:blipFill>
        <p:spPr>
          <a:xfrm>
            <a:off x="5973418" y="769369"/>
            <a:ext cx="5905528" cy="6041556"/>
          </a:xfrm>
          <a:prstGeom prst="rect">
            <a:avLst/>
          </a:prstGeom>
          <a:effectLst>
            <a:outerShdw blurRad="50800" dist="50800" dir="5400000" algn="ctr" rotWithShape="0">
              <a:schemeClr val="tx2">
                <a:lumMod val="25000"/>
                <a:lumOff val="75000"/>
              </a:schemeClr>
            </a:outerShdw>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heel(1)">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标题 1"/>
          <p:cNvSpPr txBox="1"/>
          <p:nvPr/>
        </p:nvSpPr>
        <p:spPr>
          <a:xfrm>
            <a:off x="513430" y="374413"/>
            <a:ext cx="10515600" cy="1325563"/>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4000" dirty="0">
                <a:solidFill>
                  <a:schemeClr val="accent2">
                    <a:lumMod val="50000"/>
                  </a:schemeClr>
                </a:solidFill>
                <a:sym typeface="+mn-ea"/>
              </a:rPr>
              <a:t>1. Standardization System in China</a:t>
            </a:r>
            <a:endParaRPr lang="en-US" sz="4000" dirty="0">
              <a:solidFill>
                <a:schemeClr val="accent2">
                  <a:lumMod val="50000"/>
                </a:schemeClr>
              </a:solidFill>
              <a:sym typeface="+mn-ea"/>
            </a:endParaRPr>
          </a:p>
          <a:p>
            <a:r>
              <a:rPr lang="en-US" sz="3200" dirty="0">
                <a:solidFill>
                  <a:schemeClr val="accent2">
                    <a:lumMod val="50000"/>
                  </a:schemeClr>
                </a:solidFill>
                <a:sym typeface="+mn-ea"/>
              </a:rPr>
              <a:t>     </a:t>
            </a:r>
            <a:r>
              <a:rPr lang="en-US" altLang="zh-CN" sz="3200" dirty="0">
                <a:solidFill>
                  <a:schemeClr val="accent2">
                    <a:lumMod val="50000"/>
                  </a:schemeClr>
                </a:solidFill>
                <a:sym typeface="+mn-ea"/>
              </a:rPr>
              <a:t>—Main Players</a:t>
            </a:r>
            <a:endParaRPr lang="en-US" altLang="zh-CN" sz="3200" dirty="0">
              <a:solidFill>
                <a:schemeClr val="accent2">
                  <a:lumMod val="50000"/>
                </a:schemeClr>
              </a:solidFill>
              <a:sym typeface="+mn-ea"/>
            </a:endParaRPr>
          </a:p>
        </p:txBody>
      </p:sp>
      <p:pic>
        <p:nvPicPr>
          <p:cNvPr id="30" name="图片 5"/>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flipV="1">
            <a:off x="8543517" y="6368563"/>
            <a:ext cx="3479990" cy="366315"/>
          </a:xfrm>
          <a:prstGeom prst="rect">
            <a:avLst/>
          </a:prstGeom>
        </p:spPr>
      </p:pic>
      <p:sp>
        <p:nvSpPr>
          <p:cNvPr id="31" name="页脚占位符 2"/>
          <p:cNvSpPr>
            <a:spLocks noGrp="1"/>
          </p:cNvSpPr>
          <p:nvPr>
            <p:ph type="ftr" sz="quarter" idx="11"/>
          </p:nvPr>
        </p:nvSpPr>
        <p:spPr>
          <a:xfrm>
            <a:off x="4038600" y="6356350"/>
            <a:ext cx="4114800" cy="365125"/>
          </a:xfrm>
        </p:spPr>
        <p:txBody>
          <a:bodyPr/>
          <a:lstStyle/>
          <a:p>
            <a:r>
              <a:rPr lang="en-IE" altLang="zh-CN" dirty="0"/>
              <a:t>www.sesec.eu</a:t>
            </a:r>
            <a:endParaRPr lang="zh-CN" altLang="en-US" dirty="0"/>
          </a:p>
        </p:txBody>
      </p:sp>
      <p:cxnSp>
        <p:nvCxnSpPr>
          <p:cNvPr id="2" name="直接连接符 1"/>
          <p:cNvCxnSpPr/>
          <p:nvPr/>
        </p:nvCxnSpPr>
        <p:spPr>
          <a:xfrm flipH="1">
            <a:off x="6296660" y="1548130"/>
            <a:ext cx="14605" cy="4683125"/>
          </a:xfrm>
          <a:prstGeom prst="line">
            <a:avLst/>
          </a:prstGeom>
          <a:ln w="50800">
            <a:solidFill>
              <a:schemeClr val="accent2">
                <a:lumMod val="50000"/>
              </a:schemeClr>
            </a:solidFill>
          </a:ln>
        </p:spPr>
        <p:style>
          <a:lnRef idx="1">
            <a:schemeClr val="accent2"/>
          </a:lnRef>
          <a:fillRef idx="0">
            <a:schemeClr val="accent2"/>
          </a:fillRef>
          <a:effectRef idx="0">
            <a:schemeClr val="accent2"/>
          </a:effectRef>
          <a:fontRef idx="minor">
            <a:schemeClr val="tx1"/>
          </a:fontRef>
        </p:style>
      </p:cxnSp>
      <p:sp>
        <p:nvSpPr>
          <p:cNvPr id="4" name="文本框 3"/>
          <p:cNvSpPr txBox="1"/>
          <p:nvPr/>
        </p:nvSpPr>
        <p:spPr>
          <a:xfrm>
            <a:off x="623570" y="1599565"/>
            <a:ext cx="5083175" cy="460375"/>
          </a:xfrm>
          <a:prstGeom prst="rect">
            <a:avLst/>
          </a:prstGeom>
          <a:solidFill>
            <a:schemeClr val="accent2">
              <a:lumMod val="75000"/>
              <a:alpha val="30000"/>
            </a:schemeClr>
          </a:solidFill>
        </p:spPr>
        <p:txBody>
          <a:bodyPr wrap="square" rtlCol="0">
            <a:noAutofit/>
          </a:bodyPr>
          <a:lstStyle/>
          <a:p>
            <a:pPr algn="ctr"/>
            <a:r>
              <a:rPr lang="en-US" altLang="zh-CN" sz="2400"/>
              <a:t>Governmental Authorities</a:t>
            </a:r>
            <a:endParaRPr lang="en-US" altLang="zh-CN" sz="2400"/>
          </a:p>
        </p:txBody>
      </p:sp>
      <p:sp>
        <p:nvSpPr>
          <p:cNvPr id="6" name="文本框 5"/>
          <p:cNvSpPr txBox="1"/>
          <p:nvPr>
            <p:custDataLst>
              <p:tags r:id="rId2"/>
            </p:custDataLst>
          </p:nvPr>
        </p:nvSpPr>
        <p:spPr>
          <a:xfrm>
            <a:off x="6887210" y="1599565"/>
            <a:ext cx="4779010" cy="460375"/>
          </a:xfrm>
          <a:prstGeom prst="rect">
            <a:avLst/>
          </a:prstGeom>
          <a:solidFill>
            <a:schemeClr val="bg1">
              <a:lumMod val="50000"/>
              <a:alpha val="30000"/>
            </a:schemeClr>
          </a:solidFill>
        </p:spPr>
        <p:txBody>
          <a:bodyPr wrap="square" rtlCol="0">
            <a:spAutoFit/>
          </a:bodyPr>
          <a:lstStyle/>
          <a:p>
            <a:pPr algn="ctr">
              <a:buClrTx/>
              <a:buSzTx/>
              <a:buFontTx/>
            </a:pPr>
            <a:r>
              <a:rPr lang="en-US" altLang="zh-CN" sz="2400"/>
              <a:t>Non-governmental organizations</a:t>
            </a:r>
            <a:endParaRPr lang="en-US" altLang="zh-CN" sz="2400"/>
          </a:p>
        </p:txBody>
      </p:sp>
      <p:sp>
        <p:nvSpPr>
          <p:cNvPr id="7" name="文本框 6"/>
          <p:cNvSpPr txBox="1"/>
          <p:nvPr/>
        </p:nvSpPr>
        <p:spPr>
          <a:xfrm>
            <a:off x="623570" y="2212975"/>
            <a:ext cx="5083175" cy="3623945"/>
          </a:xfrm>
          <a:prstGeom prst="rect">
            <a:avLst/>
          </a:prstGeom>
          <a:solidFill>
            <a:schemeClr val="accent2">
              <a:lumMod val="20000"/>
              <a:lumOff val="80000"/>
              <a:alpha val="30000"/>
            </a:schemeClr>
          </a:solidFill>
        </p:spPr>
        <p:txBody>
          <a:bodyPr wrap="square" rtlCol="0">
            <a:noAutofit/>
          </a:bodyPr>
          <a:lstStyle/>
          <a:p>
            <a:pPr>
              <a:lnSpc>
                <a:spcPct val="140000"/>
              </a:lnSpc>
            </a:pPr>
            <a:r>
              <a:rPr lang="en-US" altLang="zh-CN" b="1" dirty="0">
                <a:solidFill>
                  <a:schemeClr val="tx1"/>
                </a:solidFill>
                <a:sym typeface="+mn-ea"/>
              </a:rPr>
              <a:t>National standardization authority</a:t>
            </a:r>
            <a:r>
              <a:rPr lang="zh-CN" altLang="en-US" b="1" dirty="0">
                <a:solidFill>
                  <a:schemeClr val="tx1"/>
                </a:solidFill>
                <a:sym typeface="+mn-ea"/>
              </a:rPr>
              <a:t>：</a:t>
            </a:r>
            <a:r>
              <a:rPr lang="en-US" altLang="zh-CN" dirty="0">
                <a:solidFill>
                  <a:schemeClr val="tx1"/>
                </a:solidFill>
                <a:sym typeface="+mn-ea"/>
              </a:rPr>
              <a:t>SAC</a:t>
            </a:r>
            <a:endParaRPr lang="en-US" altLang="zh-CN" dirty="0">
              <a:solidFill>
                <a:schemeClr val="tx1"/>
              </a:solidFill>
              <a:sym typeface="+mn-ea"/>
            </a:endParaRPr>
          </a:p>
          <a:p>
            <a:pPr indent="0" algn="l" fontAlgn="auto">
              <a:lnSpc>
                <a:spcPct val="140000"/>
              </a:lnSpc>
            </a:pPr>
            <a:r>
              <a:rPr lang="en-US" altLang="zh-CN" b="1" dirty="0">
                <a:solidFill>
                  <a:schemeClr val="tx1"/>
                </a:solidFill>
                <a:sym typeface="+mn-ea"/>
              </a:rPr>
              <a:t>Administrative authorities in Sectors </a:t>
            </a:r>
            <a:r>
              <a:rPr lang="zh-CN" altLang="en-US" b="1" dirty="0">
                <a:solidFill>
                  <a:schemeClr val="tx1"/>
                </a:solidFill>
                <a:sym typeface="+mn-ea"/>
              </a:rPr>
              <a:t>：</a:t>
            </a:r>
            <a:r>
              <a:rPr lang="en-US" altLang="zh-CN" dirty="0">
                <a:solidFill>
                  <a:schemeClr val="tx1"/>
                </a:solidFill>
                <a:sym typeface="+mn-ea"/>
              </a:rPr>
              <a:t>like MIIT, </a:t>
            </a:r>
            <a:r>
              <a:rPr lang="en-US" altLang="zh-CN" dirty="0" err="1">
                <a:solidFill>
                  <a:schemeClr val="tx1"/>
                </a:solidFill>
                <a:sym typeface="+mn-ea"/>
              </a:rPr>
              <a:t>MoT</a:t>
            </a:r>
            <a:r>
              <a:rPr lang="en-US" altLang="zh-CN" dirty="0">
                <a:solidFill>
                  <a:schemeClr val="tx1"/>
                </a:solidFill>
                <a:sym typeface="+mn-ea"/>
              </a:rPr>
              <a:t>, NMPA, etc.</a:t>
            </a:r>
            <a:endParaRPr lang="en-US" altLang="zh-CN" dirty="0">
              <a:solidFill>
                <a:schemeClr val="tx1"/>
              </a:solidFill>
              <a:sym typeface="+mn-ea"/>
            </a:endParaRPr>
          </a:p>
          <a:p>
            <a:pPr indent="0" algn="l" fontAlgn="auto">
              <a:lnSpc>
                <a:spcPct val="140000"/>
              </a:lnSpc>
              <a:spcBef>
                <a:spcPct val="0"/>
              </a:spcBef>
            </a:pPr>
            <a:r>
              <a:rPr lang="en-US" altLang="zh-CN" b="1" dirty="0">
                <a:solidFill>
                  <a:schemeClr val="tx1"/>
                </a:solidFill>
                <a:sym typeface="+mn-ea"/>
              </a:rPr>
              <a:t>Local standardization authorities </a:t>
            </a:r>
            <a:r>
              <a:rPr lang="zh-CN" altLang="en-US" b="1" dirty="0">
                <a:solidFill>
                  <a:schemeClr val="tx1"/>
                </a:solidFill>
                <a:sym typeface="+mn-ea"/>
              </a:rPr>
              <a:t>：</a:t>
            </a:r>
            <a:endParaRPr lang="en-US" altLang="zh-CN" b="1" dirty="0">
              <a:solidFill>
                <a:schemeClr val="tx1"/>
              </a:solidFill>
              <a:sym typeface="+mn-ea"/>
            </a:endParaRPr>
          </a:p>
          <a:p>
            <a:pPr indent="0" algn="l" fontAlgn="auto">
              <a:lnSpc>
                <a:spcPct val="140000"/>
              </a:lnSpc>
              <a:spcBef>
                <a:spcPct val="0"/>
              </a:spcBef>
            </a:pPr>
            <a:r>
              <a:rPr lang="en-GB" altLang="zh-CN" dirty="0">
                <a:solidFill>
                  <a:schemeClr val="tx1"/>
                </a:solidFill>
                <a:sym typeface="+mn-ea"/>
              </a:rPr>
              <a:t>Quality and Technology Supervision Bureaus in provinces, autonomous regions and municipalities directly under the Central Government</a:t>
            </a:r>
            <a:endParaRPr lang="en-US" altLang="zh-CN" dirty="0">
              <a:solidFill>
                <a:schemeClr val="tx1"/>
              </a:solidFill>
            </a:endParaRPr>
          </a:p>
        </p:txBody>
      </p:sp>
      <p:sp>
        <p:nvSpPr>
          <p:cNvPr id="8" name="文本框 7"/>
          <p:cNvSpPr txBox="1"/>
          <p:nvPr/>
        </p:nvSpPr>
        <p:spPr>
          <a:xfrm>
            <a:off x="6887210" y="2212975"/>
            <a:ext cx="4916170" cy="3733165"/>
          </a:xfrm>
          <a:prstGeom prst="rect">
            <a:avLst/>
          </a:prstGeom>
          <a:solidFill>
            <a:schemeClr val="bg1">
              <a:lumMod val="85000"/>
              <a:alpha val="30000"/>
            </a:schemeClr>
          </a:solidFill>
        </p:spPr>
        <p:txBody>
          <a:bodyPr wrap="square" rtlCol="0">
            <a:noAutofit/>
          </a:bodyPr>
          <a:lstStyle/>
          <a:p>
            <a:pPr algn="l">
              <a:lnSpc>
                <a:spcPct val="140000"/>
              </a:lnSpc>
              <a:buClrTx/>
              <a:buSzTx/>
              <a:buNone/>
            </a:pPr>
            <a:r>
              <a:rPr lang="en-US" altLang="zh-CN" b="1" dirty="0">
                <a:solidFill>
                  <a:schemeClr val="tx1"/>
                </a:solidFill>
                <a:sym typeface="+mn-ea"/>
              </a:rPr>
              <a:t>Standards development organizations: </a:t>
            </a:r>
            <a:r>
              <a:rPr lang="en-US" altLang="zh-CN" dirty="0">
                <a:sym typeface="+mn-ea"/>
              </a:rPr>
              <a:t>Institutions under ministries, </a:t>
            </a:r>
            <a:r>
              <a:rPr lang="en-GB" altLang="zh-CN" dirty="0">
                <a:sym typeface="+mn-ea"/>
              </a:rPr>
              <a:t>CESI, CCSA, </a:t>
            </a:r>
            <a:r>
              <a:rPr lang="en-GB" altLang="zh-CN" dirty="0">
                <a:solidFill>
                  <a:schemeClr val="tx1"/>
                </a:solidFill>
                <a:sym typeface="+mn-ea"/>
              </a:rPr>
              <a:t>etc.</a:t>
            </a:r>
            <a:endParaRPr lang="en-GB" altLang="zh-CN" dirty="0">
              <a:sym typeface="+mn-ea"/>
            </a:endParaRPr>
          </a:p>
          <a:p>
            <a:pPr algn="l">
              <a:lnSpc>
                <a:spcPct val="140000"/>
              </a:lnSpc>
              <a:buClrTx/>
              <a:buSzTx/>
              <a:buNone/>
            </a:pPr>
            <a:r>
              <a:rPr lang="en-GB" altLang="zh-CN" b="1" dirty="0">
                <a:solidFill>
                  <a:schemeClr val="tx1"/>
                </a:solidFill>
                <a:sym typeface="+mn-ea"/>
              </a:rPr>
              <a:t>National and Sector technical committees </a:t>
            </a:r>
            <a:endParaRPr lang="en-GB" altLang="zh-CN" b="1" dirty="0">
              <a:solidFill>
                <a:schemeClr val="tx1"/>
              </a:solidFill>
              <a:sym typeface="+mn-ea"/>
            </a:endParaRPr>
          </a:p>
          <a:p>
            <a:pPr algn="l">
              <a:lnSpc>
                <a:spcPct val="140000"/>
              </a:lnSpc>
              <a:buClrTx/>
              <a:buSzTx/>
              <a:buNone/>
            </a:pPr>
            <a:r>
              <a:rPr lang="en-US" altLang="zh-CN" b="1" dirty="0">
                <a:solidFill>
                  <a:schemeClr val="tx1"/>
                </a:solidFill>
                <a:sym typeface="+mn-ea"/>
              </a:rPr>
              <a:t>Associations</a:t>
            </a:r>
            <a:endParaRPr lang="en-US" altLang="zh-CN" b="1" dirty="0">
              <a:solidFill>
                <a:schemeClr val="tx1"/>
              </a:solidFill>
              <a:sym typeface="+mn-ea"/>
            </a:endParaRPr>
          </a:p>
          <a:p>
            <a:pPr algn="l">
              <a:lnSpc>
                <a:spcPct val="140000"/>
              </a:lnSpc>
              <a:buClrTx/>
              <a:buSzTx/>
              <a:buNone/>
            </a:pPr>
            <a:r>
              <a:rPr lang="en-US" altLang="zh-CN" b="1" dirty="0">
                <a:solidFill>
                  <a:schemeClr val="tx1"/>
                </a:solidFill>
                <a:sym typeface="+mn-ea"/>
              </a:rPr>
              <a:t>Enterprises</a:t>
            </a:r>
            <a:endParaRPr lang="en-US" altLang="zh-CN" b="1" dirty="0">
              <a:solidFill>
                <a:schemeClr val="tx1"/>
              </a:solidFill>
            </a:endParaRPr>
          </a:p>
          <a:p>
            <a:endParaRPr lang="en-US" altLang="zh-CN" dirty="0">
              <a:solidFill>
                <a:schemeClr val="tx1"/>
              </a:solidFill>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539863" y="349660"/>
            <a:ext cx="10515600" cy="1325563"/>
          </a:xfrm>
        </p:spPr>
        <p:txBody>
          <a:bodyPr>
            <a:normAutofit/>
          </a:bodyPr>
          <a:lstStyle/>
          <a:p>
            <a:r>
              <a:rPr lang="en-US" sz="4000" b="0" dirty="0">
                <a:solidFill>
                  <a:schemeClr val="accent2">
                    <a:lumMod val="50000"/>
                  </a:schemeClr>
                </a:solidFill>
                <a:sym typeface="+mn-ea"/>
              </a:rPr>
              <a:t>1. Standardization System in China </a:t>
            </a:r>
            <a:br>
              <a:rPr lang="en-US" sz="4000" b="0" dirty="0">
                <a:solidFill>
                  <a:schemeClr val="accent2">
                    <a:lumMod val="50000"/>
                  </a:schemeClr>
                </a:solidFill>
                <a:sym typeface="+mn-ea"/>
              </a:rPr>
            </a:br>
            <a:r>
              <a:rPr lang="en-US" sz="3200" b="0" dirty="0">
                <a:solidFill>
                  <a:schemeClr val="accent2">
                    <a:lumMod val="50000"/>
                  </a:schemeClr>
                </a:solidFill>
                <a:sym typeface="+mn-ea"/>
              </a:rPr>
              <a:t>     – </a:t>
            </a:r>
            <a:r>
              <a:rPr lang="en-US" altLang="zh-CN" sz="3200" b="0" dirty="0">
                <a:solidFill>
                  <a:schemeClr val="accent2">
                    <a:lumMod val="50000"/>
                  </a:schemeClr>
                </a:solidFill>
                <a:sym typeface="+mn-ea"/>
              </a:rPr>
              <a:t>Who is doing what</a:t>
            </a:r>
            <a:endParaRPr lang="en-US" altLang="zh-CN" sz="3200" b="0" dirty="0">
              <a:solidFill>
                <a:schemeClr val="accent2">
                  <a:lumMod val="50000"/>
                </a:schemeClr>
              </a:solidFill>
              <a:sym typeface="+mn-ea"/>
            </a:endParaRPr>
          </a:p>
        </p:txBody>
      </p:sp>
      <p:sp>
        <p:nvSpPr>
          <p:cNvPr id="41" name="页脚占位符 40"/>
          <p:cNvSpPr>
            <a:spLocks noGrp="1"/>
          </p:cNvSpPr>
          <p:nvPr>
            <p:ph type="ftr" sz="quarter" idx="11"/>
          </p:nvPr>
        </p:nvSpPr>
        <p:spPr>
          <a:xfrm>
            <a:off x="3716020" y="6368415"/>
            <a:ext cx="4114800" cy="365125"/>
          </a:xfrm>
        </p:spPr>
        <p:txBody>
          <a:bodyPr/>
          <a:lstStyle/>
          <a:p>
            <a:r>
              <a:rPr lang="en-US" altLang="zh-CN" dirty="0">
                <a:cs typeface="+mn-lt"/>
              </a:rPr>
              <a:t>www.sesec.eu</a:t>
            </a:r>
            <a:endParaRPr lang="en-US" altLang="zh-CN" dirty="0">
              <a:cs typeface="+mn-lt"/>
            </a:endParaRPr>
          </a:p>
        </p:txBody>
      </p:sp>
      <p:sp>
        <p:nvSpPr>
          <p:cNvPr id="7" name="íṩlîḍé"/>
          <p:cNvSpPr txBox="1"/>
          <p:nvPr/>
        </p:nvSpPr>
        <p:spPr>
          <a:xfrm>
            <a:off x="5154072" y="1965528"/>
            <a:ext cx="3183919" cy="975759"/>
          </a:xfrm>
          <a:prstGeom prst="flowChartAlternateProcess">
            <a:avLst/>
          </a:prstGeom>
          <a:noFill/>
          <a:ln>
            <a:solidFill>
              <a:schemeClr val="accent2">
                <a:lumMod val="50000"/>
              </a:schemeClr>
            </a:solidFill>
          </a:ln>
        </p:spPr>
        <p:txBody>
          <a:bodyPr wrap="square" lIns="90000" tIns="46800" rIns="90000" bIns="46800" anchor="t" anchorCtr="0">
            <a:noAutofit/>
          </a:bodyPr>
          <a:lstStyle/>
          <a:p>
            <a:pPr>
              <a:lnSpc>
                <a:spcPct val="150000"/>
              </a:lnSpc>
            </a:pPr>
            <a:r>
              <a:rPr lang="en-US" altLang="zh-CN" sz="1600" b="1" dirty="0"/>
              <a:t>TCs/SCs/WGs </a:t>
            </a:r>
            <a:endParaRPr lang="en-US" altLang="zh-CN" sz="1600" b="1" dirty="0"/>
          </a:p>
          <a:p>
            <a:pPr marL="171450" indent="-171450">
              <a:buFont typeface="Arial" panose="020B0604020202020204" pitchFamily="34" charset="0"/>
              <a:buChar char="•"/>
            </a:pPr>
            <a:r>
              <a:rPr lang="en-US" altLang="zh-CN" dirty="0"/>
              <a:t>Develop standards</a:t>
            </a:r>
            <a:endParaRPr lang="en-US" altLang="zh-CN" dirty="0"/>
          </a:p>
        </p:txBody>
      </p:sp>
      <p:pic>
        <p:nvPicPr>
          <p:cNvPr id="40" name="图片 39"/>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flipV="1">
            <a:off x="8543517" y="6368563"/>
            <a:ext cx="3479990" cy="366315"/>
          </a:xfrm>
          <a:prstGeom prst="rect">
            <a:avLst/>
          </a:prstGeom>
        </p:spPr>
      </p:pic>
      <p:pic>
        <p:nvPicPr>
          <p:cNvPr id="3" name="图片 2"/>
          <p:cNvPicPr>
            <a:picLocks noChangeAspect="1"/>
          </p:cNvPicPr>
          <p:nvPr/>
        </p:nvPicPr>
        <p:blipFill rotWithShape="1">
          <a:blip r:embed="rId2">
            <a:lum bright="24000" contrast="-18000"/>
          </a:blip>
          <a:srcRect t="36586"/>
          <a:stretch>
            <a:fillRect/>
          </a:stretch>
        </p:blipFill>
        <p:spPr>
          <a:xfrm>
            <a:off x="700119" y="3008243"/>
            <a:ext cx="4126023" cy="2465457"/>
          </a:xfrm>
          <a:prstGeom prst="rect">
            <a:avLst/>
          </a:prstGeom>
        </p:spPr>
      </p:pic>
      <p:sp>
        <p:nvSpPr>
          <p:cNvPr id="23" name="îSlïḓe"/>
          <p:cNvSpPr txBox="1"/>
          <p:nvPr/>
        </p:nvSpPr>
        <p:spPr bwMode="auto">
          <a:xfrm>
            <a:off x="539750" y="2082800"/>
            <a:ext cx="4582795" cy="740410"/>
          </a:xfrm>
          <a:prstGeom prst="rect">
            <a:avLst/>
          </a:prstGeom>
          <a:noFill/>
          <a:ln>
            <a:noFill/>
          </a:ln>
          <a:scene3d>
            <a:camera prst="orthographicFront"/>
            <a:lightRig rig="threePt" dir="t"/>
          </a:scene3d>
          <a:sp3d>
            <a:bevelT w="114300" prst="artDeco"/>
          </a:sp3d>
        </p:spPr>
        <p:txBody>
          <a:bodyPr wrap="square" lIns="91440" tIns="45720" rIns="91440" bIns="45720">
            <a:noAutofit/>
          </a:bodyPr>
          <a:lstStyle>
            <a:defPPr>
              <a:defRPr lang="zh-CN"/>
            </a:defPPr>
            <a:lvl1pPr marL="0" algn="l" defTabSz="913765" rtl="0" eaLnBrk="1" latinLnBrk="0" hangingPunct="1">
              <a:defRPr sz="1800" kern="1200">
                <a:solidFill>
                  <a:schemeClr val="tx1"/>
                </a:solidFill>
              </a:defRPr>
            </a:lvl1pPr>
            <a:lvl2pPr marL="457200" algn="l" defTabSz="913765" rtl="0" eaLnBrk="1" latinLnBrk="0" hangingPunct="1">
              <a:defRPr sz="1800" kern="1200">
                <a:solidFill>
                  <a:schemeClr val="tx1"/>
                </a:solidFill>
              </a:defRPr>
            </a:lvl2pPr>
            <a:lvl3pPr marL="914400" algn="l" defTabSz="913765" rtl="0" eaLnBrk="1" latinLnBrk="0" hangingPunct="1">
              <a:defRPr sz="1800" kern="1200">
                <a:solidFill>
                  <a:schemeClr val="tx1"/>
                </a:solidFill>
              </a:defRPr>
            </a:lvl3pPr>
            <a:lvl4pPr marL="1371600" algn="l" defTabSz="913765" rtl="0" eaLnBrk="1" latinLnBrk="0" hangingPunct="1">
              <a:defRPr sz="1800" kern="1200">
                <a:solidFill>
                  <a:schemeClr val="tx1"/>
                </a:solidFill>
              </a:defRPr>
            </a:lvl4pPr>
            <a:lvl5pPr marL="1828800" algn="l" defTabSz="913765" rtl="0" eaLnBrk="1" latinLnBrk="0" hangingPunct="1">
              <a:defRPr sz="1800" kern="1200">
                <a:solidFill>
                  <a:schemeClr val="tx1"/>
                </a:solidFill>
              </a:defRPr>
            </a:lvl5pPr>
            <a:lvl6pPr marL="2286000" algn="l" defTabSz="913765" rtl="0" eaLnBrk="1" latinLnBrk="0" hangingPunct="1">
              <a:defRPr sz="1800" kern="1200">
                <a:solidFill>
                  <a:schemeClr val="tx1"/>
                </a:solidFill>
              </a:defRPr>
            </a:lvl6pPr>
            <a:lvl7pPr marL="2743200" algn="l" defTabSz="913765" rtl="0" eaLnBrk="1" latinLnBrk="0" hangingPunct="1">
              <a:defRPr sz="1800" kern="1200">
                <a:solidFill>
                  <a:schemeClr val="tx1"/>
                </a:solidFill>
              </a:defRPr>
            </a:lvl7pPr>
            <a:lvl8pPr marL="3200400" algn="l" defTabSz="913765" rtl="0" eaLnBrk="1" latinLnBrk="0" hangingPunct="1">
              <a:defRPr sz="1800" kern="1200">
                <a:solidFill>
                  <a:schemeClr val="tx1"/>
                </a:solidFill>
              </a:defRPr>
            </a:lvl8pPr>
            <a:lvl9pPr marL="3657600" algn="l" defTabSz="913765" rtl="0" eaLnBrk="1" latinLnBrk="0" hangingPunct="1">
              <a:defRPr sz="1800" kern="1200">
                <a:solidFill>
                  <a:schemeClr val="tx1"/>
                </a:solidFill>
              </a:defRPr>
            </a:lvl9pPr>
          </a:lstStyle>
          <a:p>
            <a:pPr algn="ctr" eaLnBrk="1" hangingPunct="1">
              <a:lnSpc>
                <a:spcPct val="100000"/>
              </a:lnSpc>
              <a:spcBef>
                <a:spcPct val="0"/>
              </a:spcBef>
            </a:pPr>
            <a:r>
              <a:rPr lang="en-US" altLang="zh-CN" sz="2400" b="1" dirty="0">
                <a:solidFill>
                  <a:schemeClr val="accent2">
                    <a:lumMod val="50000"/>
                  </a:schemeClr>
                </a:solidFill>
                <a:sym typeface="+mn-ea"/>
              </a:rPr>
              <a:t>Government-led standardization</a:t>
            </a:r>
            <a:endParaRPr lang="en-US" altLang="zh-CN" sz="2400" b="1" dirty="0">
              <a:solidFill>
                <a:schemeClr val="accent2">
                  <a:lumMod val="50000"/>
                </a:schemeClr>
              </a:solidFill>
              <a:sym typeface="+mn-ea"/>
            </a:endParaRPr>
          </a:p>
        </p:txBody>
      </p:sp>
      <p:grpSp>
        <p:nvGrpSpPr>
          <p:cNvPr id="25" name="Google Shape;1990;p49"/>
          <p:cNvGrpSpPr/>
          <p:nvPr/>
        </p:nvGrpSpPr>
        <p:grpSpPr>
          <a:xfrm rot="1380000">
            <a:off x="7490743" y="2532500"/>
            <a:ext cx="2282564" cy="2090547"/>
            <a:chOff x="3213591" y="1755448"/>
            <a:chExt cx="2478629" cy="2270115"/>
          </a:xfrm>
        </p:grpSpPr>
        <p:grpSp>
          <p:nvGrpSpPr>
            <p:cNvPr id="26" name="Google Shape;1996;p49"/>
            <p:cNvGrpSpPr/>
            <p:nvPr/>
          </p:nvGrpSpPr>
          <p:grpSpPr>
            <a:xfrm>
              <a:off x="3213591" y="2738512"/>
              <a:ext cx="102753" cy="497077"/>
              <a:chOff x="4206459" y="1607315"/>
              <a:chExt cx="29539" cy="142899"/>
            </a:xfrm>
          </p:grpSpPr>
          <p:sp>
            <p:nvSpPr>
              <p:cNvPr id="42" name="Google Shape;1997;p49"/>
              <p:cNvSpPr/>
              <p:nvPr/>
            </p:nvSpPr>
            <p:spPr>
              <a:xfrm>
                <a:off x="4209840" y="1607315"/>
                <a:ext cx="26158" cy="50989"/>
              </a:xfrm>
              <a:custGeom>
                <a:avLst/>
                <a:gdLst/>
                <a:ahLst/>
                <a:cxnLst/>
                <a:rect l="l" t="t" r="r" b="b"/>
                <a:pathLst>
                  <a:path w="2050" h="3996" extrusionOk="0">
                    <a:moveTo>
                      <a:pt x="1920" y="0"/>
                    </a:moveTo>
                    <a:cubicBezTo>
                      <a:pt x="1898" y="0"/>
                      <a:pt x="1876" y="6"/>
                      <a:pt x="1854" y="20"/>
                    </a:cubicBezTo>
                    <a:lnTo>
                      <a:pt x="772" y="717"/>
                    </a:lnTo>
                    <a:cubicBezTo>
                      <a:pt x="695" y="766"/>
                      <a:pt x="697" y="878"/>
                      <a:pt x="775" y="926"/>
                    </a:cubicBezTo>
                    <a:lnTo>
                      <a:pt x="1073" y="1102"/>
                    </a:lnTo>
                    <a:cubicBezTo>
                      <a:pt x="607" y="1911"/>
                      <a:pt x="256" y="2782"/>
                      <a:pt x="32" y="3689"/>
                    </a:cubicBezTo>
                    <a:cubicBezTo>
                      <a:pt x="0" y="3825"/>
                      <a:pt x="87" y="3962"/>
                      <a:pt x="224" y="3990"/>
                    </a:cubicBezTo>
                    <a:cubicBezTo>
                      <a:pt x="242" y="3993"/>
                      <a:pt x="260" y="3995"/>
                      <a:pt x="278" y="3995"/>
                    </a:cubicBezTo>
                    <a:cubicBezTo>
                      <a:pt x="397" y="3995"/>
                      <a:pt x="502" y="3914"/>
                      <a:pt x="532" y="3794"/>
                    </a:cubicBezTo>
                    <a:cubicBezTo>
                      <a:pt x="743" y="2942"/>
                      <a:pt x="1073" y="2124"/>
                      <a:pt x="1512" y="1363"/>
                    </a:cubicBezTo>
                    <a:lnTo>
                      <a:pt x="1765" y="1514"/>
                    </a:lnTo>
                    <a:cubicBezTo>
                      <a:pt x="1785" y="1526"/>
                      <a:pt x="1806" y="1531"/>
                      <a:pt x="1827" y="1531"/>
                    </a:cubicBezTo>
                    <a:cubicBezTo>
                      <a:pt x="1888" y="1531"/>
                      <a:pt x="1946" y="1484"/>
                      <a:pt x="1951" y="1416"/>
                    </a:cubicBezTo>
                    <a:lnTo>
                      <a:pt x="2043" y="134"/>
                    </a:lnTo>
                    <a:cubicBezTo>
                      <a:pt x="2049" y="57"/>
                      <a:pt x="1988" y="0"/>
                      <a:pt x="1920" y="0"/>
                    </a:cubicBezTo>
                    <a:close/>
                  </a:path>
                </a:pathLst>
              </a:custGeom>
              <a:solidFill>
                <a:schemeClr val="accent2"/>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pPr marL="0" lvl="0" indent="0" algn="l" rtl="0">
                  <a:spcBef>
                    <a:spcPts val="0"/>
                  </a:spcBef>
                  <a:spcAft>
                    <a:spcPts val="0"/>
                  </a:spcAft>
                  <a:buNone/>
                </a:pPr>
              </a:p>
            </p:txBody>
          </p:sp>
          <p:sp>
            <p:nvSpPr>
              <p:cNvPr id="43" name="Google Shape;1998;p49"/>
              <p:cNvSpPr/>
              <p:nvPr/>
            </p:nvSpPr>
            <p:spPr>
              <a:xfrm>
                <a:off x="4206459" y="1662910"/>
                <a:ext cx="8230" cy="31785"/>
              </a:xfrm>
              <a:custGeom>
                <a:avLst/>
                <a:gdLst/>
                <a:ahLst/>
                <a:cxnLst/>
                <a:rect l="l" t="t" r="r" b="b"/>
                <a:pathLst>
                  <a:path w="645" h="2491" extrusionOk="0">
                    <a:moveTo>
                      <a:pt x="371" y="1"/>
                    </a:moveTo>
                    <a:cubicBezTo>
                      <a:pt x="249" y="1"/>
                      <a:pt x="141" y="89"/>
                      <a:pt x="121" y="212"/>
                    </a:cubicBezTo>
                    <a:cubicBezTo>
                      <a:pt x="41" y="709"/>
                      <a:pt x="1" y="1212"/>
                      <a:pt x="1" y="1714"/>
                    </a:cubicBezTo>
                    <a:cubicBezTo>
                      <a:pt x="1" y="1895"/>
                      <a:pt x="7" y="2078"/>
                      <a:pt x="19" y="2259"/>
                    </a:cubicBezTo>
                    <a:cubicBezTo>
                      <a:pt x="31" y="2390"/>
                      <a:pt x="140" y="2490"/>
                      <a:pt x="270" y="2490"/>
                    </a:cubicBezTo>
                    <a:cubicBezTo>
                      <a:pt x="277" y="2490"/>
                      <a:pt x="284" y="2490"/>
                      <a:pt x="291" y="2489"/>
                    </a:cubicBezTo>
                    <a:cubicBezTo>
                      <a:pt x="428" y="2480"/>
                      <a:pt x="534" y="2361"/>
                      <a:pt x="526" y="2222"/>
                    </a:cubicBezTo>
                    <a:cubicBezTo>
                      <a:pt x="517" y="2054"/>
                      <a:pt x="510" y="1884"/>
                      <a:pt x="510" y="1714"/>
                    </a:cubicBezTo>
                    <a:cubicBezTo>
                      <a:pt x="512" y="1240"/>
                      <a:pt x="549" y="766"/>
                      <a:pt x="622" y="297"/>
                    </a:cubicBezTo>
                    <a:cubicBezTo>
                      <a:pt x="645" y="163"/>
                      <a:pt x="557" y="35"/>
                      <a:pt x="422" y="6"/>
                    </a:cubicBezTo>
                    <a:cubicBezTo>
                      <a:pt x="405" y="2"/>
                      <a:pt x="388" y="1"/>
                      <a:pt x="371" y="1"/>
                    </a:cubicBezTo>
                    <a:close/>
                  </a:path>
                </a:pathLst>
              </a:custGeom>
              <a:solidFill>
                <a:schemeClr val="accent2"/>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pPr marL="0" lvl="0" indent="0" algn="l" rtl="0">
                  <a:spcBef>
                    <a:spcPts val="0"/>
                  </a:spcBef>
                  <a:spcAft>
                    <a:spcPts val="0"/>
                  </a:spcAft>
                  <a:buNone/>
                </a:pPr>
              </a:p>
            </p:txBody>
          </p:sp>
          <p:sp>
            <p:nvSpPr>
              <p:cNvPr id="44" name="Google Shape;1999;p49"/>
              <p:cNvSpPr/>
              <p:nvPr/>
            </p:nvSpPr>
            <p:spPr>
              <a:xfrm>
                <a:off x="4216194" y="1730768"/>
                <a:ext cx="14227" cy="19446"/>
              </a:xfrm>
              <a:custGeom>
                <a:avLst/>
                <a:gdLst/>
                <a:ahLst/>
                <a:cxnLst/>
                <a:rect l="l" t="t" r="r" b="b"/>
                <a:pathLst>
                  <a:path w="1115" h="1524" extrusionOk="0">
                    <a:moveTo>
                      <a:pt x="296" y="1"/>
                    </a:moveTo>
                    <a:cubicBezTo>
                      <a:pt x="267" y="1"/>
                      <a:pt x="237" y="5"/>
                      <a:pt x="208" y="15"/>
                    </a:cubicBezTo>
                    <a:lnTo>
                      <a:pt x="171" y="28"/>
                    </a:lnTo>
                    <a:cubicBezTo>
                      <a:pt x="58" y="67"/>
                      <a:pt x="0" y="193"/>
                      <a:pt x="47" y="304"/>
                    </a:cubicBezTo>
                    <a:cubicBezTo>
                      <a:pt x="205" y="675"/>
                      <a:pt x="384" y="1035"/>
                      <a:pt x="588" y="1385"/>
                    </a:cubicBezTo>
                    <a:cubicBezTo>
                      <a:pt x="637" y="1469"/>
                      <a:pt x="728" y="1524"/>
                      <a:pt x="822" y="1524"/>
                    </a:cubicBezTo>
                    <a:cubicBezTo>
                      <a:pt x="850" y="1524"/>
                      <a:pt x="879" y="1519"/>
                      <a:pt x="906" y="1508"/>
                    </a:cubicBezTo>
                    <a:cubicBezTo>
                      <a:pt x="1052" y="1450"/>
                      <a:pt x="1115" y="1277"/>
                      <a:pt x="1036" y="1141"/>
                    </a:cubicBezTo>
                    <a:cubicBezTo>
                      <a:pt x="852" y="826"/>
                      <a:pt x="687" y="499"/>
                      <a:pt x="543" y="164"/>
                    </a:cubicBezTo>
                    <a:cubicBezTo>
                      <a:pt x="499" y="63"/>
                      <a:pt x="400" y="1"/>
                      <a:pt x="296" y="1"/>
                    </a:cubicBezTo>
                    <a:close/>
                  </a:path>
                </a:pathLst>
              </a:custGeom>
              <a:solidFill>
                <a:schemeClr val="accent2"/>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pPr marL="0" lvl="0" indent="0" algn="l" rtl="0">
                  <a:spcBef>
                    <a:spcPts val="0"/>
                  </a:spcBef>
                  <a:spcAft>
                    <a:spcPts val="0"/>
                  </a:spcAft>
                  <a:buNone/>
                </a:pPr>
              </a:p>
            </p:txBody>
          </p:sp>
          <p:sp>
            <p:nvSpPr>
              <p:cNvPr id="45" name="Google Shape;2000;p49"/>
              <p:cNvSpPr/>
              <p:nvPr/>
            </p:nvSpPr>
            <p:spPr>
              <a:xfrm>
                <a:off x="4207607" y="1699506"/>
                <a:ext cx="12045" cy="27153"/>
              </a:xfrm>
              <a:custGeom>
                <a:avLst/>
                <a:gdLst/>
                <a:ahLst/>
                <a:cxnLst/>
                <a:rect l="l" t="t" r="r" b="b"/>
                <a:pathLst>
                  <a:path w="944" h="2128" extrusionOk="0">
                    <a:moveTo>
                      <a:pt x="273" y="0"/>
                    </a:moveTo>
                    <a:cubicBezTo>
                      <a:pt x="261" y="0"/>
                      <a:pt x="249" y="1"/>
                      <a:pt x="238" y="3"/>
                    </a:cubicBezTo>
                    <a:cubicBezTo>
                      <a:pt x="98" y="22"/>
                      <a:pt x="1" y="150"/>
                      <a:pt x="20" y="289"/>
                    </a:cubicBezTo>
                    <a:lnTo>
                      <a:pt x="21" y="289"/>
                    </a:lnTo>
                    <a:cubicBezTo>
                      <a:pt x="105" y="854"/>
                      <a:pt x="238" y="1412"/>
                      <a:pt x="417" y="1955"/>
                    </a:cubicBezTo>
                    <a:cubicBezTo>
                      <a:pt x="454" y="2061"/>
                      <a:pt x="553" y="2127"/>
                      <a:pt x="658" y="2127"/>
                    </a:cubicBezTo>
                    <a:cubicBezTo>
                      <a:pt x="686" y="2127"/>
                      <a:pt x="714" y="2123"/>
                      <a:pt x="742" y="2113"/>
                    </a:cubicBezTo>
                    <a:cubicBezTo>
                      <a:pt x="875" y="2067"/>
                      <a:pt x="944" y="1923"/>
                      <a:pt x="899" y="1790"/>
                    </a:cubicBezTo>
                    <a:cubicBezTo>
                      <a:pt x="731" y="1279"/>
                      <a:pt x="604" y="754"/>
                      <a:pt x="526" y="220"/>
                    </a:cubicBezTo>
                    <a:cubicBezTo>
                      <a:pt x="508" y="93"/>
                      <a:pt x="398" y="0"/>
                      <a:pt x="273" y="0"/>
                    </a:cubicBezTo>
                    <a:close/>
                  </a:path>
                </a:pathLst>
              </a:custGeom>
              <a:solidFill>
                <a:schemeClr val="accent2"/>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pPr marL="0" lvl="0" indent="0" algn="l" rtl="0">
                  <a:spcBef>
                    <a:spcPts val="0"/>
                  </a:spcBef>
                  <a:spcAft>
                    <a:spcPts val="0"/>
                  </a:spcAft>
                  <a:buNone/>
                </a:pPr>
              </a:p>
            </p:txBody>
          </p:sp>
        </p:grpSp>
        <p:grpSp>
          <p:nvGrpSpPr>
            <p:cNvPr id="27" name="Google Shape;2001;p49"/>
            <p:cNvGrpSpPr/>
            <p:nvPr/>
          </p:nvGrpSpPr>
          <p:grpSpPr>
            <a:xfrm>
              <a:off x="5589423" y="2099931"/>
              <a:ext cx="102797" cy="497077"/>
              <a:chOff x="4889463" y="1423737"/>
              <a:chExt cx="29552" cy="142899"/>
            </a:xfrm>
          </p:grpSpPr>
          <p:sp>
            <p:nvSpPr>
              <p:cNvPr id="36" name="Google Shape;2002;p49"/>
              <p:cNvSpPr/>
              <p:nvPr/>
            </p:nvSpPr>
            <p:spPr>
              <a:xfrm>
                <a:off x="4889463" y="1515647"/>
                <a:ext cx="26158" cy="50989"/>
              </a:xfrm>
              <a:custGeom>
                <a:avLst/>
                <a:gdLst/>
                <a:ahLst/>
                <a:cxnLst/>
                <a:rect l="l" t="t" r="r" b="b"/>
                <a:pathLst>
                  <a:path w="2050" h="3996" extrusionOk="0">
                    <a:moveTo>
                      <a:pt x="1772" y="0"/>
                    </a:moveTo>
                    <a:cubicBezTo>
                      <a:pt x="1653" y="0"/>
                      <a:pt x="1547" y="82"/>
                      <a:pt x="1518" y="201"/>
                    </a:cubicBezTo>
                    <a:cubicBezTo>
                      <a:pt x="1307" y="1053"/>
                      <a:pt x="977" y="1872"/>
                      <a:pt x="540" y="2634"/>
                    </a:cubicBezTo>
                    <a:lnTo>
                      <a:pt x="285" y="2482"/>
                    </a:lnTo>
                    <a:cubicBezTo>
                      <a:pt x="265" y="2470"/>
                      <a:pt x="244" y="2465"/>
                      <a:pt x="223" y="2465"/>
                    </a:cubicBezTo>
                    <a:cubicBezTo>
                      <a:pt x="162" y="2465"/>
                      <a:pt x="104" y="2511"/>
                      <a:pt x="99" y="2579"/>
                    </a:cubicBezTo>
                    <a:lnTo>
                      <a:pt x="6" y="3864"/>
                    </a:lnTo>
                    <a:cubicBezTo>
                      <a:pt x="0" y="3939"/>
                      <a:pt x="62" y="3995"/>
                      <a:pt x="129" y="3995"/>
                    </a:cubicBezTo>
                    <a:cubicBezTo>
                      <a:pt x="152" y="3995"/>
                      <a:pt x="174" y="3989"/>
                      <a:pt x="195" y="3976"/>
                    </a:cubicBezTo>
                    <a:lnTo>
                      <a:pt x="1278" y="3279"/>
                    </a:lnTo>
                    <a:cubicBezTo>
                      <a:pt x="1355" y="3229"/>
                      <a:pt x="1353" y="3117"/>
                      <a:pt x="1275" y="3071"/>
                    </a:cubicBezTo>
                    <a:lnTo>
                      <a:pt x="978" y="2893"/>
                    </a:lnTo>
                    <a:cubicBezTo>
                      <a:pt x="1444" y="2085"/>
                      <a:pt x="1794" y="1213"/>
                      <a:pt x="2018" y="307"/>
                    </a:cubicBezTo>
                    <a:cubicBezTo>
                      <a:pt x="2050" y="171"/>
                      <a:pt x="1963" y="35"/>
                      <a:pt x="1826" y="6"/>
                    </a:cubicBezTo>
                    <a:cubicBezTo>
                      <a:pt x="1808" y="2"/>
                      <a:pt x="1790" y="0"/>
                      <a:pt x="1772" y="0"/>
                    </a:cubicBezTo>
                    <a:close/>
                  </a:path>
                </a:pathLst>
              </a:custGeom>
              <a:solidFill>
                <a:schemeClr val="accent2"/>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pPr marL="0" lvl="0" indent="0" algn="l" rtl="0">
                  <a:spcBef>
                    <a:spcPts val="0"/>
                  </a:spcBef>
                  <a:spcAft>
                    <a:spcPts val="0"/>
                  </a:spcAft>
                  <a:buNone/>
                </a:pPr>
              </a:p>
            </p:txBody>
          </p:sp>
          <p:sp>
            <p:nvSpPr>
              <p:cNvPr id="37" name="Google Shape;2003;p49"/>
              <p:cNvSpPr/>
              <p:nvPr/>
            </p:nvSpPr>
            <p:spPr>
              <a:xfrm>
                <a:off x="4910772" y="1479256"/>
                <a:ext cx="8243" cy="31785"/>
              </a:xfrm>
              <a:custGeom>
                <a:avLst/>
                <a:gdLst/>
                <a:ahLst/>
                <a:cxnLst/>
                <a:rect l="l" t="t" r="r" b="b"/>
                <a:pathLst>
                  <a:path w="646" h="2491" extrusionOk="0">
                    <a:moveTo>
                      <a:pt x="375" y="0"/>
                    </a:moveTo>
                    <a:cubicBezTo>
                      <a:pt x="368" y="0"/>
                      <a:pt x="361" y="1"/>
                      <a:pt x="354" y="1"/>
                    </a:cubicBezTo>
                    <a:cubicBezTo>
                      <a:pt x="216" y="11"/>
                      <a:pt x="111" y="129"/>
                      <a:pt x="119" y="269"/>
                    </a:cubicBezTo>
                    <a:cubicBezTo>
                      <a:pt x="128" y="438"/>
                      <a:pt x="135" y="607"/>
                      <a:pt x="135" y="776"/>
                    </a:cubicBezTo>
                    <a:cubicBezTo>
                      <a:pt x="135" y="1252"/>
                      <a:pt x="96" y="1724"/>
                      <a:pt x="23" y="2193"/>
                    </a:cubicBezTo>
                    <a:cubicBezTo>
                      <a:pt x="0" y="2328"/>
                      <a:pt x="88" y="2458"/>
                      <a:pt x="223" y="2485"/>
                    </a:cubicBezTo>
                    <a:cubicBezTo>
                      <a:pt x="240" y="2488"/>
                      <a:pt x="257" y="2490"/>
                      <a:pt x="274" y="2490"/>
                    </a:cubicBezTo>
                    <a:cubicBezTo>
                      <a:pt x="396" y="2490"/>
                      <a:pt x="504" y="2403"/>
                      <a:pt x="526" y="2278"/>
                    </a:cubicBezTo>
                    <a:cubicBezTo>
                      <a:pt x="604" y="1782"/>
                      <a:pt x="644" y="1279"/>
                      <a:pt x="646" y="776"/>
                    </a:cubicBezTo>
                    <a:cubicBezTo>
                      <a:pt x="646" y="595"/>
                      <a:pt x="638" y="413"/>
                      <a:pt x="626" y="232"/>
                    </a:cubicBezTo>
                    <a:cubicBezTo>
                      <a:pt x="616" y="101"/>
                      <a:pt x="505" y="0"/>
                      <a:pt x="375" y="0"/>
                    </a:cubicBezTo>
                    <a:close/>
                  </a:path>
                </a:pathLst>
              </a:custGeom>
              <a:solidFill>
                <a:schemeClr val="accent2"/>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pPr marL="0" lvl="0" indent="0" algn="l" rtl="0">
                  <a:spcBef>
                    <a:spcPts val="0"/>
                  </a:spcBef>
                  <a:spcAft>
                    <a:spcPts val="0"/>
                  </a:spcAft>
                  <a:buNone/>
                </a:pPr>
              </a:p>
            </p:txBody>
          </p:sp>
          <p:sp>
            <p:nvSpPr>
              <p:cNvPr id="38" name="Google Shape;2004;p49"/>
              <p:cNvSpPr/>
              <p:nvPr/>
            </p:nvSpPr>
            <p:spPr>
              <a:xfrm>
                <a:off x="4895052" y="1423737"/>
                <a:ext cx="14215" cy="19446"/>
              </a:xfrm>
              <a:custGeom>
                <a:avLst/>
                <a:gdLst/>
                <a:ahLst/>
                <a:cxnLst/>
                <a:rect l="l" t="t" r="r" b="b"/>
                <a:pathLst>
                  <a:path w="1114" h="1524" extrusionOk="0">
                    <a:moveTo>
                      <a:pt x="293" y="1"/>
                    </a:moveTo>
                    <a:cubicBezTo>
                      <a:pt x="265" y="1"/>
                      <a:pt x="236" y="5"/>
                      <a:pt x="209" y="16"/>
                    </a:cubicBezTo>
                    <a:cubicBezTo>
                      <a:pt x="62" y="74"/>
                      <a:pt x="1" y="246"/>
                      <a:pt x="79" y="383"/>
                    </a:cubicBezTo>
                    <a:cubicBezTo>
                      <a:pt x="262" y="698"/>
                      <a:pt x="427" y="1025"/>
                      <a:pt x="573" y="1359"/>
                    </a:cubicBezTo>
                    <a:cubicBezTo>
                      <a:pt x="615" y="1461"/>
                      <a:pt x="714" y="1523"/>
                      <a:pt x="819" y="1523"/>
                    </a:cubicBezTo>
                    <a:cubicBezTo>
                      <a:pt x="848" y="1523"/>
                      <a:pt x="878" y="1518"/>
                      <a:pt x="907" y="1508"/>
                    </a:cubicBezTo>
                    <a:lnTo>
                      <a:pt x="942" y="1495"/>
                    </a:lnTo>
                    <a:cubicBezTo>
                      <a:pt x="1056" y="1457"/>
                      <a:pt x="1114" y="1331"/>
                      <a:pt x="1067" y="1220"/>
                    </a:cubicBezTo>
                    <a:cubicBezTo>
                      <a:pt x="910" y="849"/>
                      <a:pt x="729" y="488"/>
                      <a:pt x="528" y="139"/>
                    </a:cubicBezTo>
                    <a:cubicBezTo>
                      <a:pt x="478" y="54"/>
                      <a:pt x="387" y="1"/>
                      <a:pt x="293" y="1"/>
                    </a:cubicBezTo>
                    <a:close/>
                  </a:path>
                </a:pathLst>
              </a:custGeom>
              <a:solidFill>
                <a:schemeClr val="accent2"/>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pPr marL="0" lvl="0" indent="0" algn="l" rtl="0">
                  <a:spcBef>
                    <a:spcPts val="0"/>
                  </a:spcBef>
                  <a:spcAft>
                    <a:spcPts val="0"/>
                  </a:spcAft>
                  <a:buNone/>
                </a:pPr>
              </a:p>
            </p:txBody>
          </p:sp>
          <p:sp>
            <p:nvSpPr>
              <p:cNvPr id="39" name="Google Shape;2005;p49"/>
              <p:cNvSpPr/>
              <p:nvPr/>
            </p:nvSpPr>
            <p:spPr>
              <a:xfrm>
                <a:off x="4905783" y="1447292"/>
                <a:ext cx="12071" cy="27153"/>
              </a:xfrm>
              <a:custGeom>
                <a:avLst/>
                <a:gdLst/>
                <a:ahLst/>
                <a:cxnLst/>
                <a:rect l="l" t="t" r="r" b="b"/>
                <a:pathLst>
                  <a:path w="946" h="2128" extrusionOk="0">
                    <a:moveTo>
                      <a:pt x="288" y="0"/>
                    </a:moveTo>
                    <a:cubicBezTo>
                      <a:pt x="260" y="0"/>
                      <a:pt x="232" y="5"/>
                      <a:pt x="204" y="15"/>
                    </a:cubicBezTo>
                    <a:cubicBezTo>
                      <a:pt x="71" y="61"/>
                      <a:pt x="1" y="205"/>
                      <a:pt x="47" y="338"/>
                    </a:cubicBezTo>
                    <a:cubicBezTo>
                      <a:pt x="215" y="850"/>
                      <a:pt x="342" y="1376"/>
                      <a:pt x="420" y="1909"/>
                    </a:cubicBezTo>
                    <a:cubicBezTo>
                      <a:pt x="438" y="2036"/>
                      <a:pt x="548" y="2128"/>
                      <a:pt x="673" y="2128"/>
                    </a:cubicBezTo>
                    <a:cubicBezTo>
                      <a:pt x="685" y="2128"/>
                      <a:pt x="696" y="2127"/>
                      <a:pt x="708" y="2125"/>
                    </a:cubicBezTo>
                    <a:cubicBezTo>
                      <a:pt x="848" y="2106"/>
                      <a:pt x="945" y="1978"/>
                      <a:pt x="926" y="1839"/>
                    </a:cubicBezTo>
                    <a:lnTo>
                      <a:pt x="925" y="1839"/>
                    </a:lnTo>
                    <a:cubicBezTo>
                      <a:pt x="841" y="1273"/>
                      <a:pt x="708" y="716"/>
                      <a:pt x="529" y="173"/>
                    </a:cubicBezTo>
                    <a:cubicBezTo>
                      <a:pt x="492" y="67"/>
                      <a:pt x="393" y="0"/>
                      <a:pt x="288" y="0"/>
                    </a:cubicBezTo>
                    <a:close/>
                  </a:path>
                </a:pathLst>
              </a:custGeom>
              <a:solidFill>
                <a:schemeClr val="accent2"/>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pPr marL="0" lvl="0" indent="0" algn="l" rtl="0">
                  <a:spcBef>
                    <a:spcPts val="0"/>
                  </a:spcBef>
                  <a:spcAft>
                    <a:spcPts val="0"/>
                  </a:spcAft>
                  <a:buNone/>
                </a:pPr>
              </a:p>
            </p:txBody>
          </p:sp>
        </p:grpSp>
        <p:grpSp>
          <p:nvGrpSpPr>
            <p:cNvPr id="28" name="Google Shape;2006;p49"/>
            <p:cNvGrpSpPr/>
            <p:nvPr/>
          </p:nvGrpSpPr>
          <p:grpSpPr>
            <a:xfrm rot="-429242">
              <a:off x="5179545" y="3676167"/>
              <a:ext cx="377942" cy="349396"/>
              <a:chOff x="4771663" y="1876896"/>
              <a:chExt cx="108651" cy="100446"/>
            </a:xfrm>
          </p:grpSpPr>
          <p:sp>
            <p:nvSpPr>
              <p:cNvPr id="32" name="Google Shape;2007;p49"/>
              <p:cNvSpPr/>
              <p:nvPr/>
            </p:nvSpPr>
            <p:spPr>
              <a:xfrm>
                <a:off x="4771663" y="1951210"/>
                <a:ext cx="53184" cy="26132"/>
              </a:xfrm>
              <a:custGeom>
                <a:avLst/>
                <a:gdLst/>
                <a:ahLst/>
                <a:cxnLst/>
                <a:rect l="l" t="t" r="r" b="b"/>
                <a:pathLst>
                  <a:path w="4168" h="2048" extrusionOk="0">
                    <a:moveTo>
                      <a:pt x="3871" y="0"/>
                    </a:moveTo>
                    <a:cubicBezTo>
                      <a:pt x="3824" y="0"/>
                      <a:pt x="3777" y="13"/>
                      <a:pt x="3735" y="39"/>
                    </a:cubicBezTo>
                    <a:cubicBezTo>
                      <a:pt x="2982" y="492"/>
                      <a:pt x="2170" y="838"/>
                      <a:pt x="1323" y="1067"/>
                    </a:cubicBezTo>
                    <a:lnTo>
                      <a:pt x="1249" y="780"/>
                    </a:lnTo>
                    <a:cubicBezTo>
                      <a:pt x="1235" y="721"/>
                      <a:pt x="1183" y="687"/>
                      <a:pt x="1130" y="687"/>
                    </a:cubicBezTo>
                    <a:cubicBezTo>
                      <a:pt x="1102" y="687"/>
                      <a:pt x="1073" y="696"/>
                      <a:pt x="1049" y="717"/>
                    </a:cubicBezTo>
                    <a:lnTo>
                      <a:pt x="76" y="1560"/>
                    </a:lnTo>
                    <a:cubicBezTo>
                      <a:pt x="0" y="1625"/>
                      <a:pt x="32" y="1750"/>
                      <a:pt x="130" y="1773"/>
                    </a:cubicBezTo>
                    <a:lnTo>
                      <a:pt x="1389" y="2045"/>
                    </a:lnTo>
                    <a:cubicBezTo>
                      <a:pt x="1398" y="2047"/>
                      <a:pt x="1407" y="2048"/>
                      <a:pt x="1416" y="2048"/>
                    </a:cubicBezTo>
                    <a:cubicBezTo>
                      <a:pt x="1493" y="2048"/>
                      <a:pt x="1555" y="1975"/>
                      <a:pt x="1534" y="1894"/>
                    </a:cubicBezTo>
                    <a:lnTo>
                      <a:pt x="1450" y="1561"/>
                    </a:lnTo>
                    <a:cubicBezTo>
                      <a:pt x="2351" y="1318"/>
                      <a:pt x="3214" y="950"/>
                      <a:pt x="4013" y="466"/>
                    </a:cubicBezTo>
                    <a:cubicBezTo>
                      <a:pt x="4132" y="392"/>
                      <a:pt x="4167" y="235"/>
                      <a:pt x="4090" y="119"/>
                    </a:cubicBezTo>
                    <a:cubicBezTo>
                      <a:pt x="4039" y="42"/>
                      <a:pt x="3956" y="0"/>
                      <a:pt x="3871" y="0"/>
                    </a:cubicBezTo>
                    <a:close/>
                  </a:path>
                </a:pathLst>
              </a:custGeom>
              <a:solidFill>
                <a:schemeClr val="accent2"/>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pPr marL="0" lvl="0" indent="0" algn="l" rtl="0">
                  <a:spcBef>
                    <a:spcPts val="0"/>
                  </a:spcBef>
                  <a:spcAft>
                    <a:spcPts val="0"/>
                  </a:spcAft>
                  <a:buNone/>
                </a:pPr>
              </a:p>
            </p:txBody>
          </p:sp>
          <p:sp>
            <p:nvSpPr>
              <p:cNvPr id="33" name="Google Shape;2008;p49"/>
              <p:cNvSpPr/>
              <p:nvPr/>
            </p:nvSpPr>
            <p:spPr>
              <a:xfrm>
                <a:off x="4826850" y="1927897"/>
                <a:ext cx="26081" cy="23529"/>
              </a:xfrm>
              <a:custGeom>
                <a:avLst/>
                <a:gdLst/>
                <a:ahLst/>
                <a:cxnLst/>
                <a:rect l="l" t="t" r="r" b="b"/>
                <a:pathLst>
                  <a:path w="2044" h="1844" extrusionOk="0">
                    <a:moveTo>
                      <a:pt x="1760" y="1"/>
                    </a:moveTo>
                    <a:cubicBezTo>
                      <a:pt x="1689" y="1"/>
                      <a:pt x="1619" y="31"/>
                      <a:pt x="1568" y="88"/>
                    </a:cubicBezTo>
                    <a:cubicBezTo>
                      <a:pt x="1456" y="215"/>
                      <a:pt x="1341" y="338"/>
                      <a:pt x="1221" y="458"/>
                    </a:cubicBezTo>
                    <a:cubicBezTo>
                      <a:pt x="885" y="793"/>
                      <a:pt x="524" y="1102"/>
                      <a:pt x="140" y="1380"/>
                    </a:cubicBezTo>
                    <a:cubicBezTo>
                      <a:pt x="29" y="1460"/>
                      <a:pt x="1" y="1612"/>
                      <a:pt x="74" y="1728"/>
                    </a:cubicBezTo>
                    <a:cubicBezTo>
                      <a:pt x="124" y="1803"/>
                      <a:pt x="205" y="1844"/>
                      <a:pt x="288" y="1844"/>
                    </a:cubicBezTo>
                    <a:cubicBezTo>
                      <a:pt x="339" y="1844"/>
                      <a:pt x="391" y="1828"/>
                      <a:pt x="436" y="1797"/>
                    </a:cubicBezTo>
                    <a:cubicBezTo>
                      <a:pt x="843" y="1500"/>
                      <a:pt x="1226" y="1174"/>
                      <a:pt x="1581" y="820"/>
                    </a:cubicBezTo>
                    <a:cubicBezTo>
                      <a:pt x="1711" y="690"/>
                      <a:pt x="1834" y="557"/>
                      <a:pt x="1954" y="421"/>
                    </a:cubicBezTo>
                    <a:cubicBezTo>
                      <a:pt x="2044" y="315"/>
                      <a:pt x="2033" y="155"/>
                      <a:pt x="1927" y="64"/>
                    </a:cubicBezTo>
                    <a:cubicBezTo>
                      <a:pt x="1879" y="22"/>
                      <a:pt x="1819" y="1"/>
                      <a:pt x="1760" y="1"/>
                    </a:cubicBezTo>
                    <a:close/>
                  </a:path>
                </a:pathLst>
              </a:custGeom>
              <a:solidFill>
                <a:schemeClr val="accent2"/>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pPr marL="0" lvl="0" indent="0" algn="l" rtl="0">
                  <a:spcBef>
                    <a:spcPts val="0"/>
                  </a:spcBef>
                  <a:spcAft>
                    <a:spcPts val="0"/>
                  </a:spcAft>
                  <a:buNone/>
                </a:pPr>
              </a:p>
            </p:txBody>
          </p:sp>
          <p:sp>
            <p:nvSpPr>
              <p:cNvPr id="34" name="Google Shape;2009;p49"/>
              <p:cNvSpPr/>
              <p:nvPr/>
            </p:nvSpPr>
            <p:spPr>
              <a:xfrm>
                <a:off x="4868600" y="1876896"/>
                <a:ext cx="11714" cy="20531"/>
              </a:xfrm>
              <a:custGeom>
                <a:avLst/>
                <a:gdLst/>
                <a:ahLst/>
                <a:cxnLst/>
                <a:rect l="l" t="t" r="r" b="b"/>
                <a:pathLst>
                  <a:path w="918" h="1609" extrusionOk="0">
                    <a:moveTo>
                      <a:pt x="642" y="0"/>
                    </a:moveTo>
                    <a:cubicBezTo>
                      <a:pt x="531" y="0"/>
                      <a:pt x="426" y="74"/>
                      <a:pt x="396" y="189"/>
                    </a:cubicBezTo>
                    <a:cubicBezTo>
                      <a:pt x="301" y="543"/>
                      <a:pt x="187" y="889"/>
                      <a:pt x="53" y="1228"/>
                    </a:cubicBezTo>
                    <a:cubicBezTo>
                      <a:pt x="0" y="1360"/>
                      <a:pt x="58" y="1509"/>
                      <a:pt x="184" y="1571"/>
                    </a:cubicBezTo>
                    <a:lnTo>
                      <a:pt x="218" y="1587"/>
                    </a:lnTo>
                    <a:cubicBezTo>
                      <a:pt x="248" y="1602"/>
                      <a:pt x="280" y="1608"/>
                      <a:pt x="311" y="1608"/>
                    </a:cubicBezTo>
                    <a:cubicBezTo>
                      <a:pt x="392" y="1608"/>
                      <a:pt x="469" y="1561"/>
                      <a:pt x="501" y="1480"/>
                    </a:cubicBezTo>
                    <a:cubicBezTo>
                      <a:pt x="653" y="1107"/>
                      <a:pt x="780" y="724"/>
                      <a:pt x="886" y="333"/>
                    </a:cubicBezTo>
                    <a:cubicBezTo>
                      <a:pt x="918" y="210"/>
                      <a:pt x="862" y="74"/>
                      <a:pt x="746" y="22"/>
                    </a:cubicBezTo>
                    <a:cubicBezTo>
                      <a:pt x="712" y="7"/>
                      <a:pt x="677" y="0"/>
                      <a:pt x="642" y="0"/>
                    </a:cubicBezTo>
                    <a:close/>
                  </a:path>
                </a:pathLst>
              </a:custGeom>
              <a:solidFill>
                <a:schemeClr val="accent2"/>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pPr marL="0" lvl="0" indent="0" algn="l" rtl="0">
                  <a:spcBef>
                    <a:spcPts val="0"/>
                  </a:spcBef>
                  <a:spcAft>
                    <a:spcPts val="0"/>
                  </a:spcAft>
                  <a:buNone/>
                </a:pPr>
              </a:p>
            </p:txBody>
          </p:sp>
          <p:sp>
            <p:nvSpPr>
              <p:cNvPr id="35" name="Google Shape;2010;p49"/>
              <p:cNvSpPr/>
              <p:nvPr/>
            </p:nvSpPr>
            <p:spPr>
              <a:xfrm>
                <a:off x="4852804" y="1901038"/>
                <a:ext cx="18528" cy="24589"/>
              </a:xfrm>
              <a:custGeom>
                <a:avLst/>
                <a:gdLst/>
                <a:ahLst/>
                <a:cxnLst/>
                <a:rect l="l" t="t" r="r" b="b"/>
                <a:pathLst>
                  <a:path w="1452" h="1927" extrusionOk="0">
                    <a:moveTo>
                      <a:pt x="1159" y="1"/>
                    </a:moveTo>
                    <a:cubicBezTo>
                      <a:pt x="1064" y="1"/>
                      <a:pt x="974" y="53"/>
                      <a:pt x="931" y="143"/>
                    </a:cubicBezTo>
                    <a:cubicBezTo>
                      <a:pt x="689" y="625"/>
                      <a:pt x="405" y="1085"/>
                      <a:pt x="85" y="1519"/>
                    </a:cubicBezTo>
                    <a:cubicBezTo>
                      <a:pt x="0" y="1631"/>
                      <a:pt x="21" y="1790"/>
                      <a:pt x="135" y="1874"/>
                    </a:cubicBezTo>
                    <a:cubicBezTo>
                      <a:pt x="181" y="1909"/>
                      <a:pt x="235" y="1926"/>
                      <a:pt x="289" y="1926"/>
                    </a:cubicBezTo>
                    <a:cubicBezTo>
                      <a:pt x="366" y="1926"/>
                      <a:pt x="441" y="1892"/>
                      <a:pt x="492" y="1826"/>
                    </a:cubicBezTo>
                    <a:cubicBezTo>
                      <a:pt x="831" y="1367"/>
                      <a:pt x="1132" y="878"/>
                      <a:pt x="1389" y="368"/>
                    </a:cubicBezTo>
                    <a:cubicBezTo>
                      <a:pt x="1451" y="241"/>
                      <a:pt x="1398" y="87"/>
                      <a:pt x="1270" y="26"/>
                    </a:cubicBezTo>
                    <a:cubicBezTo>
                      <a:pt x="1234" y="9"/>
                      <a:pt x="1196" y="1"/>
                      <a:pt x="1159" y="1"/>
                    </a:cubicBezTo>
                    <a:close/>
                  </a:path>
                </a:pathLst>
              </a:custGeom>
              <a:solidFill>
                <a:schemeClr val="accent2"/>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pPr marL="0" lvl="0" indent="0" algn="l" rtl="0">
                  <a:spcBef>
                    <a:spcPts val="0"/>
                  </a:spcBef>
                  <a:spcAft>
                    <a:spcPts val="0"/>
                  </a:spcAft>
                  <a:buNone/>
                </a:pPr>
              </a:p>
            </p:txBody>
          </p:sp>
        </p:grpSp>
        <p:sp>
          <p:nvSpPr>
            <p:cNvPr id="29" name="Google Shape;2011;p49"/>
            <p:cNvSpPr/>
            <p:nvPr/>
          </p:nvSpPr>
          <p:spPr>
            <a:xfrm>
              <a:off x="4401750" y="1755448"/>
              <a:ext cx="1140832" cy="1140261"/>
            </a:xfrm>
            <a:custGeom>
              <a:avLst/>
              <a:gdLst/>
              <a:ahLst/>
              <a:cxnLst/>
              <a:rect l="l" t="t" r="r" b="b"/>
              <a:pathLst>
                <a:path w="15987" h="15979" extrusionOk="0">
                  <a:moveTo>
                    <a:pt x="2639" y="3982"/>
                  </a:moveTo>
                  <a:cubicBezTo>
                    <a:pt x="3000" y="3504"/>
                    <a:pt x="3412" y="3075"/>
                    <a:pt x="3874" y="2722"/>
                  </a:cubicBezTo>
                  <a:lnTo>
                    <a:pt x="3580" y="1101"/>
                  </a:lnTo>
                  <a:lnTo>
                    <a:pt x="6083" y="34"/>
                  </a:lnTo>
                  <a:lnTo>
                    <a:pt x="7041" y="1370"/>
                  </a:lnTo>
                  <a:cubicBezTo>
                    <a:pt x="7620" y="1286"/>
                    <a:pt x="8217" y="1277"/>
                    <a:pt x="8813" y="1345"/>
                  </a:cubicBezTo>
                  <a:lnTo>
                    <a:pt x="9745" y="1"/>
                  </a:lnTo>
                  <a:lnTo>
                    <a:pt x="12266" y="1009"/>
                  </a:lnTo>
                  <a:lnTo>
                    <a:pt x="12005" y="2630"/>
                  </a:lnTo>
                  <a:cubicBezTo>
                    <a:pt x="12484" y="2991"/>
                    <a:pt x="12904" y="3411"/>
                    <a:pt x="13265" y="3873"/>
                  </a:cubicBezTo>
                  <a:lnTo>
                    <a:pt x="14887" y="3579"/>
                  </a:lnTo>
                  <a:lnTo>
                    <a:pt x="15945" y="6074"/>
                  </a:lnTo>
                  <a:lnTo>
                    <a:pt x="14618" y="7032"/>
                  </a:lnTo>
                  <a:cubicBezTo>
                    <a:pt x="14702" y="7611"/>
                    <a:pt x="14710" y="8208"/>
                    <a:pt x="14635" y="8804"/>
                  </a:cubicBezTo>
                  <a:lnTo>
                    <a:pt x="15987" y="9737"/>
                  </a:lnTo>
                  <a:lnTo>
                    <a:pt x="14971" y="12257"/>
                  </a:lnTo>
                  <a:lnTo>
                    <a:pt x="13358" y="11996"/>
                  </a:lnTo>
                  <a:cubicBezTo>
                    <a:pt x="12996" y="12484"/>
                    <a:pt x="12576" y="12904"/>
                    <a:pt x="12114" y="13265"/>
                  </a:cubicBezTo>
                  <a:lnTo>
                    <a:pt x="12408" y="14878"/>
                  </a:lnTo>
                  <a:lnTo>
                    <a:pt x="9914" y="15945"/>
                  </a:lnTo>
                  <a:lnTo>
                    <a:pt x="8947" y="14617"/>
                  </a:lnTo>
                  <a:cubicBezTo>
                    <a:pt x="8368" y="14701"/>
                    <a:pt x="7771" y="14710"/>
                    <a:pt x="7183" y="14634"/>
                  </a:cubicBezTo>
                  <a:lnTo>
                    <a:pt x="6251" y="15978"/>
                  </a:lnTo>
                  <a:lnTo>
                    <a:pt x="3731" y="14970"/>
                  </a:lnTo>
                  <a:lnTo>
                    <a:pt x="3991" y="13349"/>
                  </a:lnTo>
                  <a:cubicBezTo>
                    <a:pt x="3504" y="12988"/>
                    <a:pt x="3084" y="12576"/>
                    <a:pt x="2723" y="12106"/>
                  </a:cubicBezTo>
                  <a:lnTo>
                    <a:pt x="1110" y="12408"/>
                  </a:lnTo>
                  <a:lnTo>
                    <a:pt x="43" y="9905"/>
                  </a:lnTo>
                  <a:lnTo>
                    <a:pt x="1370" y="8947"/>
                  </a:lnTo>
                  <a:cubicBezTo>
                    <a:pt x="1286" y="8367"/>
                    <a:pt x="1278" y="7771"/>
                    <a:pt x="1353" y="7175"/>
                  </a:cubicBezTo>
                  <a:lnTo>
                    <a:pt x="1" y="6242"/>
                  </a:lnTo>
                  <a:lnTo>
                    <a:pt x="1017" y="3722"/>
                  </a:lnTo>
                  <a:close/>
                  <a:moveTo>
                    <a:pt x="5335" y="6788"/>
                  </a:moveTo>
                  <a:cubicBezTo>
                    <a:pt x="4739" y="8283"/>
                    <a:pt x="5461" y="9980"/>
                    <a:pt x="6957" y="10577"/>
                  </a:cubicBezTo>
                  <a:cubicBezTo>
                    <a:pt x="8452" y="11182"/>
                    <a:pt x="10149" y="10451"/>
                    <a:pt x="10745" y="8964"/>
                  </a:cubicBezTo>
                  <a:cubicBezTo>
                    <a:pt x="11342" y="7469"/>
                    <a:pt x="10619" y="5772"/>
                    <a:pt x="9124" y="5175"/>
                  </a:cubicBezTo>
                  <a:cubicBezTo>
                    <a:pt x="7637" y="4570"/>
                    <a:pt x="5940" y="5293"/>
                    <a:pt x="5335" y="6788"/>
                  </a:cubicBezTo>
                  <a:close/>
                </a:path>
              </a:pathLst>
            </a:custGeom>
            <a:noFill/>
            <a:ln w="2857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pPr marL="0" lvl="0" indent="0" algn="l" rtl="0">
                <a:spcBef>
                  <a:spcPts val="0"/>
                </a:spcBef>
                <a:spcAft>
                  <a:spcPts val="0"/>
                </a:spcAft>
                <a:buNone/>
              </a:pPr>
            </a:p>
          </p:txBody>
        </p:sp>
        <p:sp>
          <p:nvSpPr>
            <p:cNvPr id="30" name="Google Shape;2013;p49"/>
            <p:cNvSpPr/>
            <p:nvPr/>
          </p:nvSpPr>
          <p:spPr>
            <a:xfrm rot="-1004717">
              <a:off x="3431405" y="2501692"/>
              <a:ext cx="1029160" cy="1028645"/>
            </a:xfrm>
            <a:custGeom>
              <a:avLst/>
              <a:gdLst/>
              <a:ahLst/>
              <a:cxnLst/>
              <a:rect l="l" t="t" r="r" b="b"/>
              <a:pathLst>
                <a:path w="15987" h="15979" extrusionOk="0">
                  <a:moveTo>
                    <a:pt x="2639" y="3982"/>
                  </a:moveTo>
                  <a:cubicBezTo>
                    <a:pt x="3000" y="3504"/>
                    <a:pt x="3412" y="3075"/>
                    <a:pt x="3874" y="2722"/>
                  </a:cubicBezTo>
                  <a:lnTo>
                    <a:pt x="3580" y="1101"/>
                  </a:lnTo>
                  <a:lnTo>
                    <a:pt x="6083" y="34"/>
                  </a:lnTo>
                  <a:lnTo>
                    <a:pt x="7041" y="1370"/>
                  </a:lnTo>
                  <a:cubicBezTo>
                    <a:pt x="7620" y="1286"/>
                    <a:pt x="8217" y="1277"/>
                    <a:pt x="8813" y="1345"/>
                  </a:cubicBezTo>
                  <a:lnTo>
                    <a:pt x="9745" y="1"/>
                  </a:lnTo>
                  <a:lnTo>
                    <a:pt x="12266" y="1009"/>
                  </a:lnTo>
                  <a:lnTo>
                    <a:pt x="12005" y="2630"/>
                  </a:lnTo>
                  <a:cubicBezTo>
                    <a:pt x="12484" y="2991"/>
                    <a:pt x="12904" y="3411"/>
                    <a:pt x="13265" y="3873"/>
                  </a:cubicBezTo>
                  <a:lnTo>
                    <a:pt x="14887" y="3579"/>
                  </a:lnTo>
                  <a:lnTo>
                    <a:pt x="15945" y="6074"/>
                  </a:lnTo>
                  <a:lnTo>
                    <a:pt x="14618" y="7032"/>
                  </a:lnTo>
                  <a:cubicBezTo>
                    <a:pt x="14702" y="7611"/>
                    <a:pt x="14710" y="8208"/>
                    <a:pt x="14635" y="8804"/>
                  </a:cubicBezTo>
                  <a:lnTo>
                    <a:pt x="15987" y="9737"/>
                  </a:lnTo>
                  <a:lnTo>
                    <a:pt x="14971" y="12257"/>
                  </a:lnTo>
                  <a:lnTo>
                    <a:pt x="13358" y="11996"/>
                  </a:lnTo>
                  <a:cubicBezTo>
                    <a:pt x="12996" y="12484"/>
                    <a:pt x="12576" y="12904"/>
                    <a:pt x="12114" y="13265"/>
                  </a:cubicBezTo>
                  <a:lnTo>
                    <a:pt x="12408" y="14878"/>
                  </a:lnTo>
                  <a:lnTo>
                    <a:pt x="9914" y="15945"/>
                  </a:lnTo>
                  <a:lnTo>
                    <a:pt x="8947" y="14617"/>
                  </a:lnTo>
                  <a:cubicBezTo>
                    <a:pt x="8368" y="14701"/>
                    <a:pt x="7771" y="14710"/>
                    <a:pt x="7183" y="14634"/>
                  </a:cubicBezTo>
                  <a:lnTo>
                    <a:pt x="6251" y="15978"/>
                  </a:lnTo>
                  <a:lnTo>
                    <a:pt x="3731" y="14970"/>
                  </a:lnTo>
                  <a:lnTo>
                    <a:pt x="3991" y="13349"/>
                  </a:lnTo>
                  <a:cubicBezTo>
                    <a:pt x="3504" y="12988"/>
                    <a:pt x="3084" y="12576"/>
                    <a:pt x="2723" y="12106"/>
                  </a:cubicBezTo>
                  <a:lnTo>
                    <a:pt x="1110" y="12408"/>
                  </a:lnTo>
                  <a:lnTo>
                    <a:pt x="43" y="9905"/>
                  </a:lnTo>
                  <a:lnTo>
                    <a:pt x="1370" y="8947"/>
                  </a:lnTo>
                  <a:cubicBezTo>
                    <a:pt x="1286" y="8367"/>
                    <a:pt x="1278" y="7771"/>
                    <a:pt x="1353" y="7175"/>
                  </a:cubicBezTo>
                  <a:lnTo>
                    <a:pt x="1" y="6242"/>
                  </a:lnTo>
                  <a:lnTo>
                    <a:pt x="1017" y="3722"/>
                  </a:lnTo>
                  <a:close/>
                  <a:moveTo>
                    <a:pt x="5335" y="6788"/>
                  </a:moveTo>
                  <a:cubicBezTo>
                    <a:pt x="4739" y="8283"/>
                    <a:pt x="5461" y="9980"/>
                    <a:pt x="6957" y="10577"/>
                  </a:cubicBezTo>
                  <a:cubicBezTo>
                    <a:pt x="8452" y="11182"/>
                    <a:pt x="10149" y="10451"/>
                    <a:pt x="10745" y="8964"/>
                  </a:cubicBezTo>
                  <a:cubicBezTo>
                    <a:pt x="11342" y="7469"/>
                    <a:pt x="10619" y="5772"/>
                    <a:pt x="9124" y="5175"/>
                  </a:cubicBezTo>
                  <a:cubicBezTo>
                    <a:pt x="7637" y="4570"/>
                    <a:pt x="5940" y="5293"/>
                    <a:pt x="5335" y="6788"/>
                  </a:cubicBezTo>
                  <a:close/>
                </a:path>
              </a:pathLst>
            </a:custGeom>
            <a:noFill/>
            <a:ln w="28575" cap="flat" cmpd="sng">
              <a:solidFill>
                <a:schemeClr val="accent2">
                  <a:lumMod val="60000"/>
                  <a:lumOff val="40000"/>
                </a:schemeClr>
              </a:solidFill>
              <a:prstDash val="solid"/>
              <a:round/>
              <a:headEnd type="none" w="sm" len="sm"/>
              <a:tailEnd type="none" w="sm" len="sm"/>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pPr marL="0" lvl="0" indent="0" algn="l" rtl="0">
                <a:spcBef>
                  <a:spcPts val="0"/>
                </a:spcBef>
                <a:spcAft>
                  <a:spcPts val="0"/>
                </a:spcAft>
                <a:buNone/>
              </a:pPr>
            </a:p>
          </p:txBody>
        </p:sp>
        <p:sp>
          <p:nvSpPr>
            <p:cNvPr id="31" name="Google Shape;2014;p49"/>
            <p:cNvSpPr/>
            <p:nvPr/>
          </p:nvSpPr>
          <p:spPr>
            <a:xfrm rot="-1004717">
              <a:off x="4457580" y="2964092"/>
              <a:ext cx="1029160" cy="1028645"/>
            </a:xfrm>
            <a:custGeom>
              <a:avLst/>
              <a:gdLst/>
              <a:ahLst/>
              <a:cxnLst/>
              <a:rect l="l" t="t" r="r" b="b"/>
              <a:pathLst>
                <a:path w="15987" h="15979" extrusionOk="0">
                  <a:moveTo>
                    <a:pt x="2639" y="3982"/>
                  </a:moveTo>
                  <a:cubicBezTo>
                    <a:pt x="3000" y="3504"/>
                    <a:pt x="3412" y="3075"/>
                    <a:pt x="3874" y="2722"/>
                  </a:cubicBezTo>
                  <a:lnTo>
                    <a:pt x="3580" y="1101"/>
                  </a:lnTo>
                  <a:lnTo>
                    <a:pt x="6083" y="34"/>
                  </a:lnTo>
                  <a:lnTo>
                    <a:pt x="7041" y="1370"/>
                  </a:lnTo>
                  <a:cubicBezTo>
                    <a:pt x="7620" y="1286"/>
                    <a:pt x="8217" y="1277"/>
                    <a:pt x="8813" y="1345"/>
                  </a:cubicBezTo>
                  <a:lnTo>
                    <a:pt x="9745" y="1"/>
                  </a:lnTo>
                  <a:lnTo>
                    <a:pt x="12266" y="1009"/>
                  </a:lnTo>
                  <a:lnTo>
                    <a:pt x="12005" y="2630"/>
                  </a:lnTo>
                  <a:cubicBezTo>
                    <a:pt x="12484" y="2991"/>
                    <a:pt x="12904" y="3411"/>
                    <a:pt x="13265" y="3873"/>
                  </a:cubicBezTo>
                  <a:lnTo>
                    <a:pt x="14887" y="3579"/>
                  </a:lnTo>
                  <a:lnTo>
                    <a:pt x="15945" y="6074"/>
                  </a:lnTo>
                  <a:lnTo>
                    <a:pt x="14618" y="7032"/>
                  </a:lnTo>
                  <a:cubicBezTo>
                    <a:pt x="14702" y="7611"/>
                    <a:pt x="14710" y="8208"/>
                    <a:pt x="14635" y="8804"/>
                  </a:cubicBezTo>
                  <a:lnTo>
                    <a:pt x="15987" y="9737"/>
                  </a:lnTo>
                  <a:lnTo>
                    <a:pt x="14971" y="12257"/>
                  </a:lnTo>
                  <a:lnTo>
                    <a:pt x="13358" y="11996"/>
                  </a:lnTo>
                  <a:cubicBezTo>
                    <a:pt x="12996" y="12484"/>
                    <a:pt x="12576" y="12904"/>
                    <a:pt x="12114" y="13265"/>
                  </a:cubicBezTo>
                  <a:lnTo>
                    <a:pt x="12408" y="14878"/>
                  </a:lnTo>
                  <a:lnTo>
                    <a:pt x="9914" y="15945"/>
                  </a:lnTo>
                  <a:lnTo>
                    <a:pt x="8947" y="14617"/>
                  </a:lnTo>
                  <a:cubicBezTo>
                    <a:pt x="8368" y="14701"/>
                    <a:pt x="7771" y="14710"/>
                    <a:pt x="7183" y="14634"/>
                  </a:cubicBezTo>
                  <a:lnTo>
                    <a:pt x="6251" y="15978"/>
                  </a:lnTo>
                  <a:lnTo>
                    <a:pt x="3731" y="14970"/>
                  </a:lnTo>
                  <a:lnTo>
                    <a:pt x="3991" y="13349"/>
                  </a:lnTo>
                  <a:cubicBezTo>
                    <a:pt x="3504" y="12988"/>
                    <a:pt x="3084" y="12576"/>
                    <a:pt x="2723" y="12106"/>
                  </a:cubicBezTo>
                  <a:lnTo>
                    <a:pt x="1110" y="12408"/>
                  </a:lnTo>
                  <a:lnTo>
                    <a:pt x="43" y="9905"/>
                  </a:lnTo>
                  <a:lnTo>
                    <a:pt x="1370" y="8947"/>
                  </a:lnTo>
                  <a:cubicBezTo>
                    <a:pt x="1286" y="8367"/>
                    <a:pt x="1278" y="7771"/>
                    <a:pt x="1353" y="7175"/>
                  </a:cubicBezTo>
                  <a:lnTo>
                    <a:pt x="1" y="6242"/>
                  </a:lnTo>
                  <a:lnTo>
                    <a:pt x="1017" y="3722"/>
                  </a:lnTo>
                  <a:close/>
                  <a:moveTo>
                    <a:pt x="5335" y="6788"/>
                  </a:moveTo>
                  <a:cubicBezTo>
                    <a:pt x="4739" y="8283"/>
                    <a:pt x="5461" y="9980"/>
                    <a:pt x="6957" y="10577"/>
                  </a:cubicBezTo>
                  <a:cubicBezTo>
                    <a:pt x="8452" y="11182"/>
                    <a:pt x="10149" y="10451"/>
                    <a:pt x="10745" y="8964"/>
                  </a:cubicBezTo>
                  <a:cubicBezTo>
                    <a:pt x="11342" y="7469"/>
                    <a:pt x="10619" y="5772"/>
                    <a:pt x="9124" y="5175"/>
                  </a:cubicBezTo>
                  <a:cubicBezTo>
                    <a:pt x="7637" y="4570"/>
                    <a:pt x="5940" y="5293"/>
                    <a:pt x="5335" y="6788"/>
                  </a:cubicBezTo>
                  <a:close/>
                </a:path>
              </a:pathLst>
            </a:custGeom>
            <a:solidFill>
              <a:schemeClr val="accent2">
                <a:lumMod val="50000"/>
              </a:schemeClr>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pPr marL="0" lvl="0" indent="0" algn="l" rtl="0">
                <a:spcBef>
                  <a:spcPts val="0"/>
                </a:spcBef>
                <a:spcAft>
                  <a:spcPts val="0"/>
                </a:spcAft>
                <a:buNone/>
              </a:pPr>
            </a:p>
          </p:txBody>
        </p:sp>
      </p:grpSp>
      <p:sp>
        <p:nvSpPr>
          <p:cNvPr id="47" name="íṩlîḍé"/>
          <p:cNvSpPr txBox="1"/>
          <p:nvPr/>
        </p:nvSpPr>
        <p:spPr>
          <a:xfrm>
            <a:off x="8814931" y="1201246"/>
            <a:ext cx="3290393" cy="1989075"/>
          </a:xfrm>
          <a:prstGeom prst="roundRect">
            <a:avLst/>
          </a:prstGeom>
          <a:noFill/>
          <a:ln>
            <a:solidFill>
              <a:schemeClr val="accent2">
                <a:lumMod val="50000"/>
              </a:schemeClr>
            </a:solidFill>
          </a:ln>
        </p:spPr>
        <p:txBody>
          <a:bodyPr wrap="square" lIns="90000" tIns="46800" rIns="90000" bIns="46800" anchor="t" anchorCtr="0">
            <a:noAutofit/>
          </a:bodyPr>
          <a:lstStyle/>
          <a:p>
            <a:pPr>
              <a:lnSpc>
                <a:spcPct val="150000"/>
              </a:lnSpc>
            </a:pPr>
            <a:r>
              <a:rPr lang="en-US" altLang="zh-CN" sz="1400" b="1" dirty="0"/>
              <a:t>SAC</a:t>
            </a:r>
            <a:endParaRPr lang="en-US" altLang="zh-CN" sz="1400" b="1" dirty="0"/>
          </a:p>
          <a:p>
            <a:pPr marL="171450" indent="-171450">
              <a:buFont typeface="Arial" panose="020B0604020202020204" pitchFamily="34" charset="0"/>
              <a:buChar char="•"/>
            </a:pPr>
            <a:r>
              <a:rPr lang="en-US" altLang="zh-CN" sz="1200" dirty="0"/>
              <a:t>Manage national standardization work</a:t>
            </a:r>
            <a:endParaRPr lang="en-US" altLang="zh-CN" sz="1200" dirty="0"/>
          </a:p>
          <a:p>
            <a:pPr marL="171450" indent="-171450">
              <a:buFont typeface="Arial" panose="020B0604020202020204" pitchFamily="34" charset="0"/>
              <a:buChar char="•"/>
            </a:pPr>
            <a:r>
              <a:rPr lang="en-US" altLang="zh-CN" sz="1200" dirty="0"/>
              <a:t>Project approval, numbering, WTO/TBT notification of mandatory national standards</a:t>
            </a:r>
            <a:endParaRPr lang="en-US" altLang="zh-CN" sz="1200" dirty="0"/>
          </a:p>
          <a:p>
            <a:pPr marL="171450" indent="-171450">
              <a:buFont typeface="Arial" panose="020B0604020202020204" pitchFamily="34" charset="0"/>
              <a:buChar char="•"/>
            </a:pPr>
            <a:r>
              <a:rPr lang="en-US" altLang="zh-CN" sz="1200" dirty="0"/>
              <a:t>Develop voluntary national standards</a:t>
            </a:r>
            <a:endParaRPr lang="en-US" altLang="zh-CN" sz="1200" dirty="0"/>
          </a:p>
          <a:p>
            <a:pPr marL="171450" indent="-171450">
              <a:buFont typeface="Arial" panose="020B0604020202020204" pitchFamily="34" charset="0"/>
              <a:buChar char="•"/>
            </a:pPr>
            <a:r>
              <a:rPr lang="en-US" altLang="zh-CN" sz="1200" dirty="0"/>
              <a:t>Filing sector standards and local standards</a:t>
            </a:r>
            <a:endParaRPr lang="en-US" altLang="zh-CN" sz="1200" dirty="0"/>
          </a:p>
          <a:p>
            <a:pPr marL="171450" indent="-171450">
              <a:buFont typeface="Arial" panose="020B0604020202020204" pitchFamily="34" charset="0"/>
              <a:buChar char="•"/>
            </a:pPr>
            <a:r>
              <a:rPr lang="en-US" altLang="zh-CN" sz="1200" dirty="0"/>
              <a:t>Develop rules for numbering standards</a:t>
            </a:r>
            <a:endParaRPr lang="en-US" altLang="zh-CN" sz="1200" dirty="0"/>
          </a:p>
        </p:txBody>
      </p:sp>
      <p:sp>
        <p:nvSpPr>
          <p:cNvPr id="48" name="íṩlîḍé"/>
          <p:cNvSpPr txBox="1"/>
          <p:nvPr/>
        </p:nvSpPr>
        <p:spPr>
          <a:xfrm>
            <a:off x="5465595" y="4735491"/>
            <a:ext cx="4994533" cy="1760653"/>
          </a:xfrm>
          <a:prstGeom prst="roundRect">
            <a:avLst/>
          </a:prstGeom>
          <a:noFill/>
          <a:ln>
            <a:solidFill>
              <a:schemeClr val="accent2">
                <a:lumMod val="50000"/>
              </a:schemeClr>
            </a:solidFill>
          </a:ln>
        </p:spPr>
        <p:txBody>
          <a:bodyPr wrap="square" lIns="90000" tIns="46800" rIns="90000" bIns="46800" anchor="t" anchorCtr="0">
            <a:noAutofit/>
          </a:bodyPr>
          <a:lstStyle/>
          <a:p>
            <a:pPr>
              <a:lnSpc>
                <a:spcPct val="150000"/>
              </a:lnSpc>
            </a:pPr>
            <a:r>
              <a:rPr lang="en-US" altLang="zh-CN" sz="1400" b="1" dirty="0"/>
              <a:t>Sector administrative authorities</a:t>
            </a:r>
            <a:endParaRPr lang="en-US" altLang="zh-CN" sz="1400" b="1" dirty="0"/>
          </a:p>
          <a:p>
            <a:pPr marL="171450" indent="-171450">
              <a:buFont typeface="Arial" panose="020B0604020202020204" pitchFamily="34" charset="0"/>
              <a:buChar char="•"/>
            </a:pPr>
            <a:r>
              <a:rPr lang="en-US" altLang="zh-CN" sz="1200" dirty="0"/>
              <a:t>Manage national standardization work</a:t>
            </a:r>
            <a:endParaRPr lang="en-US" altLang="zh-CN" sz="1200" dirty="0"/>
          </a:p>
          <a:p>
            <a:pPr marL="171450" indent="-171450">
              <a:buFont typeface="Arial" panose="020B0604020202020204" pitchFamily="34" charset="0"/>
              <a:buChar char="•"/>
            </a:pPr>
            <a:r>
              <a:rPr lang="en-US" altLang="zh-CN" sz="1200" dirty="0"/>
              <a:t>Project approval, numbering, WTO/TBT notification of mandatory national standards</a:t>
            </a:r>
            <a:endParaRPr lang="en-US" altLang="zh-CN" sz="1200" dirty="0"/>
          </a:p>
          <a:p>
            <a:pPr marL="171450" indent="-171450">
              <a:buFont typeface="Arial" panose="020B0604020202020204" pitchFamily="34" charset="0"/>
              <a:buChar char="•"/>
            </a:pPr>
            <a:r>
              <a:rPr lang="en-US" altLang="zh-CN" sz="1200" dirty="0"/>
              <a:t>Develop voluntary national standards</a:t>
            </a:r>
            <a:endParaRPr lang="en-US" altLang="zh-CN" sz="1200" dirty="0"/>
          </a:p>
          <a:p>
            <a:pPr marL="171450" indent="-171450">
              <a:buFont typeface="Arial" panose="020B0604020202020204" pitchFamily="34" charset="0"/>
              <a:buChar char="•"/>
            </a:pPr>
            <a:r>
              <a:rPr lang="en-US" altLang="zh-CN" sz="1200" dirty="0"/>
              <a:t>Filing sector standards and local standards</a:t>
            </a:r>
            <a:endParaRPr lang="en-US" altLang="zh-CN" sz="1200" dirty="0"/>
          </a:p>
          <a:p>
            <a:pPr marL="171450" indent="-171450">
              <a:buFont typeface="Arial" panose="020B0604020202020204" pitchFamily="34" charset="0"/>
              <a:buChar char="•"/>
            </a:pPr>
            <a:r>
              <a:rPr lang="en-US" altLang="zh-CN" sz="1200" dirty="0"/>
              <a:t>Develop rules for numbering standards</a:t>
            </a:r>
            <a:endParaRPr lang="en-US" altLang="zh-CN" sz="1200" dirty="0"/>
          </a:p>
        </p:txBody>
      </p:sp>
      <p:sp>
        <p:nvSpPr>
          <p:cNvPr id="55" name="Isosceles Triangle 47"/>
          <p:cNvSpPr>
            <a:spLocks noGrp="1" noRot="1" noChangeAspect="1" noMove="1" noResize="1" noEditPoints="1" noAdjustHandles="1" noChangeArrowheads="1" noChangeShapeType="1" noTextEdit="1"/>
          </p:cNvSpPr>
          <p:nvPr>
            <p:custDataLst>
              <p:tags r:id="rId3"/>
            </p:custDataLst>
          </p:nvPr>
        </p:nvSpPr>
        <p:spPr>
          <a:xfrm>
            <a:off x="1343436" y="5721108"/>
            <a:ext cx="2261965" cy="1136891"/>
          </a:xfrm>
          <a:prstGeom prst="triangle">
            <a:avLst>
              <a:gd name="adj" fmla="val 50000"/>
            </a:avLst>
          </a:prstGeom>
          <a:solidFill>
            <a:schemeClr val="accent2">
              <a:lumMod val="50000"/>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45"/>
          <p:cNvSpPr>
            <a:spLocks noGrp="1" noRot="1" noChangeAspect="1" noMove="1" noResize="1" noEditPoints="1" noAdjustHandles="1" noChangeArrowheads="1" noChangeShapeType="1" noTextEdit="1"/>
          </p:cNvSpPr>
          <p:nvPr>
            <p:custDataLst>
              <p:tags r:id="rId4"/>
            </p:custDataLst>
          </p:nvPr>
        </p:nvSpPr>
        <p:spPr>
          <a:xfrm rot="2700000">
            <a:off x="2737196" y="6033666"/>
            <a:ext cx="645368" cy="645368"/>
          </a:xfrm>
          <a:prstGeom prst="rect">
            <a:avLst/>
          </a:prstGeom>
          <a:solidFill>
            <a:schemeClr val="accent2">
              <a:lumMod val="50000"/>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595567" y="183298"/>
            <a:ext cx="10515600" cy="1325563"/>
          </a:xfrm>
        </p:spPr>
        <p:txBody>
          <a:bodyPr>
            <a:normAutofit/>
          </a:bodyPr>
          <a:lstStyle/>
          <a:p>
            <a:r>
              <a:rPr lang="en-US" altLang="zh-CN" sz="4000" b="0" dirty="0">
                <a:solidFill>
                  <a:schemeClr val="accent2">
                    <a:lumMod val="50000"/>
                  </a:schemeClr>
                </a:solidFill>
                <a:sym typeface="+mn-ea"/>
              </a:rPr>
              <a:t>1. Standardization System in China </a:t>
            </a:r>
            <a:br>
              <a:rPr lang="en-US" altLang="zh-CN" sz="4000" b="0" dirty="0">
                <a:solidFill>
                  <a:schemeClr val="accent2">
                    <a:lumMod val="50000"/>
                  </a:schemeClr>
                </a:solidFill>
                <a:sym typeface="+mn-ea"/>
              </a:rPr>
            </a:br>
            <a:r>
              <a:rPr lang="en-US" altLang="zh-CN" sz="4000" b="0" dirty="0">
                <a:solidFill>
                  <a:schemeClr val="accent2">
                    <a:lumMod val="50000"/>
                  </a:schemeClr>
                </a:solidFill>
                <a:sym typeface="+mn-ea"/>
              </a:rPr>
              <a:t>     </a:t>
            </a:r>
            <a:r>
              <a:rPr lang="en-US" altLang="zh-CN" sz="3200" b="0" dirty="0">
                <a:solidFill>
                  <a:schemeClr val="accent2">
                    <a:lumMod val="50000"/>
                  </a:schemeClr>
                </a:solidFill>
                <a:sym typeface="+mn-ea"/>
              </a:rPr>
              <a:t>– Who is doing what</a:t>
            </a:r>
            <a:endParaRPr lang="en-US" altLang="zh-CN" sz="3200" b="0" dirty="0">
              <a:solidFill>
                <a:schemeClr val="accent2">
                  <a:lumMod val="50000"/>
                </a:schemeClr>
              </a:solidFill>
              <a:sym typeface="+mn-ea"/>
            </a:endParaRPr>
          </a:p>
        </p:txBody>
      </p:sp>
      <p:grpSp>
        <p:nvGrpSpPr>
          <p:cNvPr id="60" name="4da78c0c-94bf-4188-a5be-bc25ffb19aa2" descr="本素材由iSlide™ 提供&#10;iSlide™尊重知识产权并注重保护用户享有的各项权利。郑重提醒您：&#10;iSlide™插件中提供的任何信息内容的所有权、知识产权归其原始权利人或权利受让人所有，您免费/购买获得的是信息内容的使用权，并受下述条款的约束；&#10;1. 您仅可以个人非商业用途使用该等信息内容，不可将信息内容的全部或部分用于出售，或以出租、出借、转让、分销、发布等其他任何方式供他人使用；&#10;2. 禁止在接入互联网或移动互联网的任何网站、平台、应用或程序上以任何方式为他人提供iSlide™插件资源内容的下载。&#10;The resource is supplied by iSlide™.&#10;iSlide™ respects all intellectual property rights and protects all the rights its users acquired.Solemnly remind you:&#10;The ownership and intellectual property of the resources supplied in iSlide Add-in belongs to its owner or the assignee of this ownership.you only acquired the usage of the resources supplied in iSlide Add-in, as well as respected the following restrain terms:&#10;1.You are only allowed to use such resource for personal and non-commercial aim, not allowed to use such resource or part of it for the sale; or rent, lend, transfer to others; or distribution or release it in any way.&#10;2.You are not permitted to provide the resource of iSlide Add-in in any website, platform, application access to the Internet or mobile Internet." title="iSlide™ 版权声明  COPYRIGHT NOTICE"/>
          <p:cNvGrpSpPr>
            <a:grpSpLocks noChangeAspect="1"/>
          </p:cNvGrpSpPr>
          <p:nvPr>
            <p:custDataLst>
              <p:tags r:id="rId1"/>
            </p:custDataLst>
          </p:nvPr>
        </p:nvGrpSpPr>
        <p:grpSpPr>
          <a:xfrm>
            <a:off x="663728" y="1582836"/>
            <a:ext cx="11001767" cy="4818326"/>
            <a:chOff x="409728" y="1685461"/>
            <a:chExt cx="11001767" cy="4818326"/>
          </a:xfrm>
        </p:grpSpPr>
        <p:sp>
          <p:nvSpPr>
            <p:cNvPr id="61" name="îŝ1ïďê"/>
            <p:cNvSpPr/>
            <p:nvPr/>
          </p:nvSpPr>
          <p:spPr bwMode="auto">
            <a:xfrm>
              <a:off x="3761634" y="4627872"/>
              <a:ext cx="1234992" cy="348665"/>
            </a:xfrm>
            <a:custGeom>
              <a:avLst/>
              <a:gdLst>
                <a:gd name="T0" fmla="*/ 36 w 641"/>
                <a:gd name="T1" fmla="*/ 0 h 181"/>
                <a:gd name="T2" fmla="*/ 28 w 641"/>
                <a:gd name="T3" fmla="*/ 0 h 181"/>
                <a:gd name="T4" fmla="*/ 28 w 641"/>
                <a:gd name="T5" fmla="*/ 109 h 181"/>
                <a:gd name="T6" fmla="*/ 0 w 641"/>
                <a:gd name="T7" fmla="*/ 144 h 181"/>
                <a:gd name="T8" fmla="*/ 36 w 641"/>
                <a:gd name="T9" fmla="*/ 181 h 181"/>
                <a:gd name="T10" fmla="*/ 73 w 641"/>
                <a:gd name="T11" fmla="*/ 144 h 181"/>
                <a:gd name="T12" fmla="*/ 44 w 641"/>
                <a:gd name="T13" fmla="*/ 108 h 181"/>
                <a:gd name="T14" fmla="*/ 44 w 641"/>
                <a:gd name="T15" fmla="*/ 16 h 181"/>
                <a:gd name="T16" fmla="*/ 641 w 641"/>
                <a:gd name="T17" fmla="*/ 16 h 181"/>
                <a:gd name="T18" fmla="*/ 641 w 641"/>
                <a:gd name="T19" fmla="*/ 0 h 181"/>
                <a:gd name="T20" fmla="*/ 44 w 641"/>
                <a:gd name="T21" fmla="*/ 0 h 181"/>
                <a:gd name="T22" fmla="*/ 36 w 641"/>
                <a:gd name="T23" fmla="*/ 0 h 1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641" h="181">
                  <a:moveTo>
                    <a:pt x="36" y="0"/>
                  </a:moveTo>
                  <a:cubicBezTo>
                    <a:pt x="28" y="0"/>
                    <a:pt x="28" y="0"/>
                    <a:pt x="28" y="0"/>
                  </a:cubicBezTo>
                  <a:cubicBezTo>
                    <a:pt x="28" y="109"/>
                    <a:pt x="28" y="109"/>
                    <a:pt x="28" y="109"/>
                  </a:cubicBezTo>
                  <a:cubicBezTo>
                    <a:pt x="12" y="113"/>
                    <a:pt x="0" y="127"/>
                    <a:pt x="0" y="144"/>
                  </a:cubicBezTo>
                  <a:cubicBezTo>
                    <a:pt x="0" y="164"/>
                    <a:pt x="16" y="181"/>
                    <a:pt x="36" y="181"/>
                  </a:cubicBezTo>
                  <a:cubicBezTo>
                    <a:pt x="57" y="181"/>
                    <a:pt x="73" y="164"/>
                    <a:pt x="73" y="144"/>
                  </a:cubicBezTo>
                  <a:cubicBezTo>
                    <a:pt x="73" y="126"/>
                    <a:pt x="60" y="112"/>
                    <a:pt x="44" y="108"/>
                  </a:cubicBezTo>
                  <a:cubicBezTo>
                    <a:pt x="44" y="16"/>
                    <a:pt x="44" y="16"/>
                    <a:pt x="44" y="16"/>
                  </a:cubicBezTo>
                  <a:cubicBezTo>
                    <a:pt x="641" y="16"/>
                    <a:pt x="641" y="16"/>
                    <a:pt x="641" y="16"/>
                  </a:cubicBezTo>
                  <a:cubicBezTo>
                    <a:pt x="641" y="0"/>
                    <a:pt x="641" y="0"/>
                    <a:pt x="641" y="0"/>
                  </a:cubicBezTo>
                  <a:cubicBezTo>
                    <a:pt x="44" y="0"/>
                    <a:pt x="44" y="0"/>
                    <a:pt x="44" y="0"/>
                  </a:cubicBezTo>
                  <a:lnTo>
                    <a:pt x="36" y="0"/>
                  </a:lnTo>
                  <a:close/>
                </a:path>
              </a:pathLst>
            </a:custGeom>
            <a:solidFill>
              <a:schemeClr val="bg1">
                <a:lumMod val="50000"/>
              </a:schemeClr>
            </a:solidFill>
            <a:ln>
              <a:noFill/>
            </a:ln>
          </p:spPr>
          <p:txBody>
            <a:bodyPr anchor="ctr"/>
            <a:lstStyle/>
            <a:p>
              <a:pPr algn="ctr"/>
            </a:p>
          </p:txBody>
        </p:sp>
        <p:sp>
          <p:nvSpPr>
            <p:cNvPr id="62" name="îŝļîḍe"/>
            <p:cNvSpPr/>
            <p:nvPr/>
          </p:nvSpPr>
          <p:spPr bwMode="auto">
            <a:xfrm>
              <a:off x="3761634" y="2491389"/>
              <a:ext cx="1234992" cy="329114"/>
            </a:xfrm>
            <a:custGeom>
              <a:avLst/>
              <a:gdLst>
                <a:gd name="T0" fmla="*/ 44 w 641"/>
                <a:gd name="T1" fmla="*/ 72 h 171"/>
                <a:gd name="T2" fmla="*/ 73 w 641"/>
                <a:gd name="T3" fmla="*/ 36 h 171"/>
                <a:gd name="T4" fmla="*/ 36 w 641"/>
                <a:gd name="T5" fmla="*/ 0 h 171"/>
                <a:gd name="T6" fmla="*/ 0 w 641"/>
                <a:gd name="T7" fmla="*/ 36 h 171"/>
                <a:gd name="T8" fmla="*/ 28 w 641"/>
                <a:gd name="T9" fmla="*/ 71 h 171"/>
                <a:gd name="T10" fmla="*/ 28 w 641"/>
                <a:gd name="T11" fmla="*/ 171 h 171"/>
                <a:gd name="T12" fmla="*/ 36 w 641"/>
                <a:gd name="T13" fmla="*/ 171 h 171"/>
                <a:gd name="T14" fmla="*/ 44 w 641"/>
                <a:gd name="T15" fmla="*/ 171 h 171"/>
                <a:gd name="T16" fmla="*/ 641 w 641"/>
                <a:gd name="T17" fmla="*/ 171 h 171"/>
                <a:gd name="T18" fmla="*/ 641 w 641"/>
                <a:gd name="T19" fmla="*/ 155 h 171"/>
                <a:gd name="T20" fmla="*/ 44 w 641"/>
                <a:gd name="T21" fmla="*/ 155 h 171"/>
                <a:gd name="T22" fmla="*/ 44 w 641"/>
                <a:gd name="T23" fmla="*/ 72 h 1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641" h="171">
                  <a:moveTo>
                    <a:pt x="44" y="72"/>
                  </a:moveTo>
                  <a:cubicBezTo>
                    <a:pt x="60" y="69"/>
                    <a:pt x="73" y="54"/>
                    <a:pt x="73" y="36"/>
                  </a:cubicBezTo>
                  <a:cubicBezTo>
                    <a:pt x="73" y="16"/>
                    <a:pt x="57" y="0"/>
                    <a:pt x="36" y="0"/>
                  </a:cubicBezTo>
                  <a:cubicBezTo>
                    <a:pt x="16" y="0"/>
                    <a:pt x="0" y="16"/>
                    <a:pt x="0" y="36"/>
                  </a:cubicBezTo>
                  <a:cubicBezTo>
                    <a:pt x="0" y="53"/>
                    <a:pt x="12" y="67"/>
                    <a:pt x="28" y="71"/>
                  </a:cubicBezTo>
                  <a:cubicBezTo>
                    <a:pt x="28" y="171"/>
                    <a:pt x="28" y="171"/>
                    <a:pt x="28" y="171"/>
                  </a:cubicBezTo>
                  <a:cubicBezTo>
                    <a:pt x="36" y="171"/>
                    <a:pt x="36" y="171"/>
                    <a:pt x="36" y="171"/>
                  </a:cubicBezTo>
                  <a:cubicBezTo>
                    <a:pt x="44" y="171"/>
                    <a:pt x="44" y="171"/>
                    <a:pt x="44" y="171"/>
                  </a:cubicBezTo>
                  <a:cubicBezTo>
                    <a:pt x="641" y="171"/>
                    <a:pt x="641" y="171"/>
                    <a:pt x="641" y="171"/>
                  </a:cubicBezTo>
                  <a:cubicBezTo>
                    <a:pt x="641" y="155"/>
                    <a:pt x="641" y="155"/>
                    <a:pt x="641" y="155"/>
                  </a:cubicBezTo>
                  <a:cubicBezTo>
                    <a:pt x="44" y="155"/>
                    <a:pt x="44" y="155"/>
                    <a:pt x="44" y="155"/>
                  </a:cubicBezTo>
                  <a:lnTo>
                    <a:pt x="44" y="72"/>
                  </a:lnTo>
                  <a:close/>
                </a:path>
              </a:pathLst>
            </a:custGeom>
            <a:solidFill>
              <a:schemeClr val="accent2">
                <a:lumMod val="50000"/>
              </a:schemeClr>
            </a:solidFill>
            <a:ln>
              <a:solidFill>
                <a:srgbClr val="345FA0"/>
              </a:solidFill>
            </a:ln>
          </p:spPr>
          <p:txBody>
            <a:bodyPr anchor="ctr"/>
            <a:lstStyle/>
            <a:p>
              <a:pPr algn="ctr"/>
            </a:p>
          </p:txBody>
        </p:sp>
        <p:sp>
          <p:nvSpPr>
            <p:cNvPr id="63" name="íš1ïḋè"/>
            <p:cNvSpPr/>
            <p:nvPr/>
          </p:nvSpPr>
          <p:spPr bwMode="auto">
            <a:xfrm>
              <a:off x="7096764" y="2473467"/>
              <a:ext cx="1236621" cy="347036"/>
            </a:xfrm>
            <a:custGeom>
              <a:avLst/>
              <a:gdLst>
                <a:gd name="T0" fmla="*/ 606 w 642"/>
                <a:gd name="T1" fmla="*/ 180 h 180"/>
                <a:gd name="T2" fmla="*/ 614 w 642"/>
                <a:gd name="T3" fmla="*/ 180 h 180"/>
                <a:gd name="T4" fmla="*/ 614 w 642"/>
                <a:gd name="T5" fmla="*/ 71 h 180"/>
                <a:gd name="T6" fmla="*/ 642 w 642"/>
                <a:gd name="T7" fmla="*/ 36 h 180"/>
                <a:gd name="T8" fmla="*/ 606 w 642"/>
                <a:gd name="T9" fmla="*/ 0 h 180"/>
                <a:gd name="T10" fmla="*/ 569 w 642"/>
                <a:gd name="T11" fmla="*/ 36 h 180"/>
                <a:gd name="T12" fmla="*/ 598 w 642"/>
                <a:gd name="T13" fmla="*/ 71 h 180"/>
                <a:gd name="T14" fmla="*/ 598 w 642"/>
                <a:gd name="T15" fmla="*/ 164 h 180"/>
                <a:gd name="T16" fmla="*/ 0 w 642"/>
                <a:gd name="T17" fmla="*/ 164 h 180"/>
                <a:gd name="T18" fmla="*/ 0 w 642"/>
                <a:gd name="T19" fmla="*/ 180 h 180"/>
                <a:gd name="T20" fmla="*/ 598 w 642"/>
                <a:gd name="T21" fmla="*/ 180 h 180"/>
                <a:gd name="T22" fmla="*/ 606 w 642"/>
                <a:gd name="T23" fmla="*/ 180 h 1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642" h="180">
                  <a:moveTo>
                    <a:pt x="606" y="180"/>
                  </a:moveTo>
                  <a:cubicBezTo>
                    <a:pt x="614" y="180"/>
                    <a:pt x="614" y="180"/>
                    <a:pt x="614" y="180"/>
                  </a:cubicBezTo>
                  <a:cubicBezTo>
                    <a:pt x="614" y="71"/>
                    <a:pt x="614" y="71"/>
                    <a:pt x="614" y="71"/>
                  </a:cubicBezTo>
                  <a:cubicBezTo>
                    <a:pt x="630" y="68"/>
                    <a:pt x="642" y="53"/>
                    <a:pt x="642" y="36"/>
                  </a:cubicBezTo>
                  <a:cubicBezTo>
                    <a:pt x="642" y="16"/>
                    <a:pt x="626" y="0"/>
                    <a:pt x="606" y="0"/>
                  </a:cubicBezTo>
                  <a:cubicBezTo>
                    <a:pt x="585" y="0"/>
                    <a:pt x="569" y="16"/>
                    <a:pt x="569" y="36"/>
                  </a:cubicBezTo>
                  <a:cubicBezTo>
                    <a:pt x="569" y="53"/>
                    <a:pt x="581" y="68"/>
                    <a:pt x="598" y="71"/>
                  </a:cubicBezTo>
                  <a:cubicBezTo>
                    <a:pt x="598" y="164"/>
                    <a:pt x="598" y="164"/>
                    <a:pt x="598" y="164"/>
                  </a:cubicBezTo>
                  <a:cubicBezTo>
                    <a:pt x="0" y="164"/>
                    <a:pt x="0" y="164"/>
                    <a:pt x="0" y="164"/>
                  </a:cubicBezTo>
                  <a:cubicBezTo>
                    <a:pt x="0" y="180"/>
                    <a:pt x="0" y="180"/>
                    <a:pt x="0" y="180"/>
                  </a:cubicBezTo>
                  <a:cubicBezTo>
                    <a:pt x="598" y="180"/>
                    <a:pt x="598" y="180"/>
                    <a:pt x="598" y="180"/>
                  </a:cubicBezTo>
                  <a:lnTo>
                    <a:pt x="606" y="180"/>
                  </a:lnTo>
                  <a:close/>
                </a:path>
              </a:pathLst>
            </a:custGeom>
            <a:solidFill>
              <a:schemeClr val="accent2">
                <a:lumMod val="50000"/>
              </a:schemeClr>
            </a:solidFill>
            <a:ln>
              <a:solidFill>
                <a:srgbClr val="345FA0"/>
              </a:solidFill>
            </a:ln>
          </p:spPr>
          <p:txBody>
            <a:bodyPr anchor="ctr"/>
            <a:lstStyle/>
            <a:p>
              <a:pPr algn="ctr"/>
            </a:p>
          </p:txBody>
        </p:sp>
        <p:sp>
          <p:nvSpPr>
            <p:cNvPr id="64" name="iś1iḑe"/>
            <p:cNvSpPr/>
            <p:nvPr/>
          </p:nvSpPr>
          <p:spPr bwMode="auto">
            <a:xfrm>
              <a:off x="7096764" y="4627872"/>
              <a:ext cx="1236621" cy="348665"/>
            </a:xfrm>
            <a:custGeom>
              <a:avLst/>
              <a:gdLst>
                <a:gd name="T0" fmla="*/ 614 w 642"/>
                <a:gd name="T1" fmla="*/ 109 h 181"/>
                <a:gd name="T2" fmla="*/ 614 w 642"/>
                <a:gd name="T3" fmla="*/ 0 h 181"/>
                <a:gd name="T4" fmla="*/ 606 w 642"/>
                <a:gd name="T5" fmla="*/ 0 h 181"/>
                <a:gd name="T6" fmla="*/ 598 w 642"/>
                <a:gd name="T7" fmla="*/ 0 h 181"/>
                <a:gd name="T8" fmla="*/ 0 w 642"/>
                <a:gd name="T9" fmla="*/ 0 h 181"/>
                <a:gd name="T10" fmla="*/ 0 w 642"/>
                <a:gd name="T11" fmla="*/ 16 h 181"/>
                <a:gd name="T12" fmla="*/ 598 w 642"/>
                <a:gd name="T13" fmla="*/ 16 h 181"/>
                <a:gd name="T14" fmla="*/ 598 w 642"/>
                <a:gd name="T15" fmla="*/ 109 h 181"/>
                <a:gd name="T16" fmla="*/ 569 w 642"/>
                <a:gd name="T17" fmla="*/ 144 h 181"/>
                <a:gd name="T18" fmla="*/ 606 w 642"/>
                <a:gd name="T19" fmla="*/ 181 h 181"/>
                <a:gd name="T20" fmla="*/ 642 w 642"/>
                <a:gd name="T21" fmla="*/ 144 h 181"/>
                <a:gd name="T22" fmla="*/ 614 w 642"/>
                <a:gd name="T23" fmla="*/ 109 h 1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642" h="181">
                  <a:moveTo>
                    <a:pt x="614" y="109"/>
                  </a:moveTo>
                  <a:cubicBezTo>
                    <a:pt x="614" y="0"/>
                    <a:pt x="614" y="0"/>
                    <a:pt x="614" y="0"/>
                  </a:cubicBezTo>
                  <a:cubicBezTo>
                    <a:pt x="606" y="0"/>
                    <a:pt x="606" y="0"/>
                    <a:pt x="606" y="0"/>
                  </a:cubicBezTo>
                  <a:cubicBezTo>
                    <a:pt x="598" y="0"/>
                    <a:pt x="598" y="0"/>
                    <a:pt x="598" y="0"/>
                  </a:cubicBezTo>
                  <a:cubicBezTo>
                    <a:pt x="0" y="0"/>
                    <a:pt x="0" y="0"/>
                    <a:pt x="0" y="0"/>
                  </a:cubicBezTo>
                  <a:cubicBezTo>
                    <a:pt x="0" y="16"/>
                    <a:pt x="0" y="16"/>
                    <a:pt x="0" y="16"/>
                  </a:cubicBezTo>
                  <a:cubicBezTo>
                    <a:pt x="598" y="16"/>
                    <a:pt x="598" y="16"/>
                    <a:pt x="598" y="16"/>
                  </a:cubicBezTo>
                  <a:cubicBezTo>
                    <a:pt x="598" y="109"/>
                    <a:pt x="598" y="109"/>
                    <a:pt x="598" y="109"/>
                  </a:cubicBezTo>
                  <a:cubicBezTo>
                    <a:pt x="581" y="112"/>
                    <a:pt x="569" y="127"/>
                    <a:pt x="569" y="144"/>
                  </a:cubicBezTo>
                  <a:cubicBezTo>
                    <a:pt x="569" y="164"/>
                    <a:pt x="585" y="181"/>
                    <a:pt x="606" y="181"/>
                  </a:cubicBezTo>
                  <a:cubicBezTo>
                    <a:pt x="626" y="181"/>
                    <a:pt x="642" y="164"/>
                    <a:pt x="642" y="144"/>
                  </a:cubicBezTo>
                  <a:cubicBezTo>
                    <a:pt x="642" y="127"/>
                    <a:pt x="630" y="112"/>
                    <a:pt x="614" y="109"/>
                  </a:cubicBezTo>
                  <a:close/>
                </a:path>
              </a:pathLst>
            </a:custGeom>
            <a:solidFill>
              <a:srgbClr val="BEBEBE"/>
            </a:solidFill>
            <a:ln>
              <a:noFill/>
            </a:ln>
          </p:spPr>
          <p:txBody>
            <a:bodyPr anchor="ctr"/>
            <a:lstStyle/>
            <a:p>
              <a:pPr algn="ctr"/>
            </a:p>
          </p:txBody>
        </p:sp>
        <p:grpSp>
          <p:nvGrpSpPr>
            <p:cNvPr id="65" name="išľídé"/>
            <p:cNvGrpSpPr/>
            <p:nvPr/>
          </p:nvGrpSpPr>
          <p:grpSpPr>
            <a:xfrm>
              <a:off x="4965554" y="1820224"/>
              <a:ext cx="2162653" cy="3650700"/>
              <a:chOff x="4972653" y="1597720"/>
              <a:chExt cx="2162653" cy="3650700"/>
            </a:xfrm>
          </p:grpSpPr>
          <p:sp>
            <p:nvSpPr>
              <p:cNvPr id="92" name="ïşḻîďè"/>
              <p:cNvSpPr/>
              <p:nvPr/>
            </p:nvSpPr>
            <p:spPr bwMode="auto">
              <a:xfrm>
                <a:off x="5765166" y="4490406"/>
                <a:ext cx="577627" cy="729428"/>
              </a:xfrm>
              <a:custGeom>
                <a:avLst/>
                <a:gdLst>
                  <a:gd name="T0" fmla="*/ 148 w 248"/>
                  <a:gd name="T1" fmla="*/ 313 h 313"/>
                  <a:gd name="T2" fmla="*/ 100 w 248"/>
                  <a:gd name="T3" fmla="*/ 313 h 313"/>
                  <a:gd name="T4" fmla="*/ 0 w 248"/>
                  <a:gd name="T5" fmla="*/ 213 h 313"/>
                  <a:gd name="T6" fmla="*/ 0 w 248"/>
                  <a:gd name="T7" fmla="*/ 100 h 313"/>
                  <a:gd name="T8" fmla="*/ 100 w 248"/>
                  <a:gd name="T9" fmla="*/ 0 h 313"/>
                  <a:gd name="T10" fmla="*/ 148 w 248"/>
                  <a:gd name="T11" fmla="*/ 0 h 313"/>
                  <a:gd name="T12" fmla="*/ 248 w 248"/>
                  <a:gd name="T13" fmla="*/ 100 h 313"/>
                  <a:gd name="T14" fmla="*/ 248 w 248"/>
                  <a:gd name="T15" fmla="*/ 213 h 313"/>
                  <a:gd name="T16" fmla="*/ 148 w 248"/>
                  <a:gd name="T17" fmla="*/ 313 h 3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48" h="313">
                    <a:moveTo>
                      <a:pt x="148" y="313"/>
                    </a:moveTo>
                    <a:cubicBezTo>
                      <a:pt x="100" y="313"/>
                      <a:pt x="100" y="313"/>
                      <a:pt x="100" y="313"/>
                    </a:cubicBezTo>
                    <a:cubicBezTo>
                      <a:pt x="45" y="313"/>
                      <a:pt x="0" y="268"/>
                      <a:pt x="0" y="213"/>
                    </a:cubicBezTo>
                    <a:cubicBezTo>
                      <a:pt x="0" y="100"/>
                      <a:pt x="0" y="100"/>
                      <a:pt x="0" y="100"/>
                    </a:cubicBezTo>
                    <a:cubicBezTo>
                      <a:pt x="0" y="45"/>
                      <a:pt x="45" y="0"/>
                      <a:pt x="100" y="0"/>
                    </a:cubicBezTo>
                    <a:cubicBezTo>
                      <a:pt x="148" y="0"/>
                      <a:pt x="148" y="0"/>
                      <a:pt x="148" y="0"/>
                    </a:cubicBezTo>
                    <a:cubicBezTo>
                      <a:pt x="203" y="0"/>
                      <a:pt x="248" y="45"/>
                      <a:pt x="248" y="100"/>
                    </a:cubicBezTo>
                    <a:cubicBezTo>
                      <a:pt x="248" y="213"/>
                      <a:pt x="248" y="213"/>
                      <a:pt x="248" y="213"/>
                    </a:cubicBezTo>
                    <a:cubicBezTo>
                      <a:pt x="248" y="268"/>
                      <a:pt x="203" y="313"/>
                      <a:pt x="148" y="313"/>
                    </a:cubicBezTo>
                    <a:close/>
                  </a:path>
                </a:pathLst>
              </a:custGeom>
              <a:solidFill>
                <a:srgbClr val="9B9A9A"/>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93" name="íşļíḓè"/>
              <p:cNvSpPr/>
              <p:nvPr/>
            </p:nvSpPr>
            <p:spPr bwMode="auto">
              <a:xfrm>
                <a:off x="5685323" y="4481534"/>
                <a:ext cx="737313" cy="174471"/>
              </a:xfrm>
              <a:custGeom>
                <a:avLst/>
                <a:gdLst>
                  <a:gd name="T0" fmla="*/ 284 w 316"/>
                  <a:gd name="T1" fmla="*/ 75 h 75"/>
                  <a:gd name="T2" fmla="*/ 32 w 316"/>
                  <a:gd name="T3" fmla="*/ 75 h 75"/>
                  <a:gd name="T4" fmla="*/ 0 w 316"/>
                  <a:gd name="T5" fmla="*/ 43 h 75"/>
                  <a:gd name="T6" fmla="*/ 0 w 316"/>
                  <a:gd name="T7" fmla="*/ 32 h 75"/>
                  <a:gd name="T8" fmla="*/ 32 w 316"/>
                  <a:gd name="T9" fmla="*/ 0 h 75"/>
                  <a:gd name="T10" fmla="*/ 284 w 316"/>
                  <a:gd name="T11" fmla="*/ 0 h 75"/>
                  <a:gd name="T12" fmla="*/ 316 w 316"/>
                  <a:gd name="T13" fmla="*/ 32 h 75"/>
                  <a:gd name="T14" fmla="*/ 316 w 316"/>
                  <a:gd name="T15" fmla="*/ 43 h 75"/>
                  <a:gd name="T16" fmla="*/ 284 w 316"/>
                  <a:gd name="T17" fmla="*/ 75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16" h="75">
                    <a:moveTo>
                      <a:pt x="284" y="75"/>
                    </a:moveTo>
                    <a:cubicBezTo>
                      <a:pt x="32" y="75"/>
                      <a:pt x="32" y="75"/>
                      <a:pt x="32" y="75"/>
                    </a:cubicBezTo>
                    <a:cubicBezTo>
                      <a:pt x="15" y="75"/>
                      <a:pt x="0" y="61"/>
                      <a:pt x="0" y="43"/>
                    </a:cubicBezTo>
                    <a:cubicBezTo>
                      <a:pt x="0" y="32"/>
                      <a:pt x="0" y="32"/>
                      <a:pt x="0" y="32"/>
                    </a:cubicBezTo>
                    <a:cubicBezTo>
                      <a:pt x="0" y="15"/>
                      <a:pt x="15" y="0"/>
                      <a:pt x="32" y="0"/>
                    </a:cubicBezTo>
                    <a:cubicBezTo>
                      <a:pt x="284" y="0"/>
                      <a:pt x="284" y="0"/>
                      <a:pt x="284" y="0"/>
                    </a:cubicBezTo>
                    <a:cubicBezTo>
                      <a:pt x="301" y="0"/>
                      <a:pt x="316" y="15"/>
                      <a:pt x="316" y="32"/>
                    </a:cubicBezTo>
                    <a:cubicBezTo>
                      <a:pt x="316" y="43"/>
                      <a:pt x="316" y="43"/>
                      <a:pt x="316" y="43"/>
                    </a:cubicBezTo>
                    <a:cubicBezTo>
                      <a:pt x="316" y="61"/>
                      <a:pt x="301" y="75"/>
                      <a:pt x="284" y="75"/>
                    </a:cubicBezTo>
                    <a:close/>
                  </a:path>
                </a:pathLst>
              </a:custGeom>
              <a:solidFill>
                <a:srgbClr val="CDCCCC"/>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94" name="íSļïḋè"/>
              <p:cNvSpPr/>
              <p:nvPr/>
            </p:nvSpPr>
            <p:spPr bwMode="auto">
              <a:xfrm>
                <a:off x="5685323" y="4721063"/>
                <a:ext cx="737313" cy="175457"/>
              </a:xfrm>
              <a:custGeom>
                <a:avLst/>
                <a:gdLst>
                  <a:gd name="T0" fmla="*/ 284 w 316"/>
                  <a:gd name="T1" fmla="*/ 75 h 75"/>
                  <a:gd name="T2" fmla="*/ 32 w 316"/>
                  <a:gd name="T3" fmla="*/ 75 h 75"/>
                  <a:gd name="T4" fmla="*/ 0 w 316"/>
                  <a:gd name="T5" fmla="*/ 43 h 75"/>
                  <a:gd name="T6" fmla="*/ 0 w 316"/>
                  <a:gd name="T7" fmla="*/ 32 h 75"/>
                  <a:gd name="T8" fmla="*/ 32 w 316"/>
                  <a:gd name="T9" fmla="*/ 0 h 75"/>
                  <a:gd name="T10" fmla="*/ 284 w 316"/>
                  <a:gd name="T11" fmla="*/ 0 h 75"/>
                  <a:gd name="T12" fmla="*/ 316 w 316"/>
                  <a:gd name="T13" fmla="*/ 32 h 75"/>
                  <a:gd name="T14" fmla="*/ 316 w 316"/>
                  <a:gd name="T15" fmla="*/ 43 h 75"/>
                  <a:gd name="T16" fmla="*/ 284 w 316"/>
                  <a:gd name="T17" fmla="*/ 75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16" h="75">
                    <a:moveTo>
                      <a:pt x="284" y="75"/>
                    </a:moveTo>
                    <a:cubicBezTo>
                      <a:pt x="32" y="75"/>
                      <a:pt x="32" y="75"/>
                      <a:pt x="32" y="75"/>
                    </a:cubicBezTo>
                    <a:cubicBezTo>
                      <a:pt x="15" y="75"/>
                      <a:pt x="0" y="61"/>
                      <a:pt x="0" y="43"/>
                    </a:cubicBezTo>
                    <a:cubicBezTo>
                      <a:pt x="0" y="32"/>
                      <a:pt x="0" y="32"/>
                      <a:pt x="0" y="32"/>
                    </a:cubicBezTo>
                    <a:cubicBezTo>
                      <a:pt x="0" y="15"/>
                      <a:pt x="15" y="0"/>
                      <a:pt x="32" y="0"/>
                    </a:cubicBezTo>
                    <a:cubicBezTo>
                      <a:pt x="284" y="0"/>
                      <a:pt x="284" y="0"/>
                      <a:pt x="284" y="0"/>
                    </a:cubicBezTo>
                    <a:cubicBezTo>
                      <a:pt x="301" y="0"/>
                      <a:pt x="316" y="15"/>
                      <a:pt x="316" y="32"/>
                    </a:cubicBezTo>
                    <a:cubicBezTo>
                      <a:pt x="316" y="43"/>
                      <a:pt x="316" y="43"/>
                      <a:pt x="316" y="43"/>
                    </a:cubicBezTo>
                    <a:cubicBezTo>
                      <a:pt x="316" y="61"/>
                      <a:pt x="301" y="75"/>
                      <a:pt x="284" y="75"/>
                    </a:cubicBezTo>
                    <a:close/>
                  </a:path>
                </a:pathLst>
              </a:custGeom>
              <a:solidFill>
                <a:srgbClr val="CDCCCC"/>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95" name="îṩlïḓé"/>
              <p:cNvSpPr/>
              <p:nvPr/>
            </p:nvSpPr>
            <p:spPr bwMode="auto">
              <a:xfrm>
                <a:off x="5685323" y="4954677"/>
                <a:ext cx="737313" cy="174471"/>
              </a:xfrm>
              <a:custGeom>
                <a:avLst/>
                <a:gdLst>
                  <a:gd name="T0" fmla="*/ 284 w 316"/>
                  <a:gd name="T1" fmla="*/ 75 h 75"/>
                  <a:gd name="T2" fmla="*/ 32 w 316"/>
                  <a:gd name="T3" fmla="*/ 75 h 75"/>
                  <a:gd name="T4" fmla="*/ 0 w 316"/>
                  <a:gd name="T5" fmla="*/ 43 h 75"/>
                  <a:gd name="T6" fmla="*/ 0 w 316"/>
                  <a:gd name="T7" fmla="*/ 32 h 75"/>
                  <a:gd name="T8" fmla="*/ 32 w 316"/>
                  <a:gd name="T9" fmla="*/ 0 h 75"/>
                  <a:gd name="T10" fmla="*/ 284 w 316"/>
                  <a:gd name="T11" fmla="*/ 0 h 75"/>
                  <a:gd name="T12" fmla="*/ 316 w 316"/>
                  <a:gd name="T13" fmla="*/ 32 h 75"/>
                  <a:gd name="T14" fmla="*/ 316 w 316"/>
                  <a:gd name="T15" fmla="*/ 43 h 75"/>
                  <a:gd name="T16" fmla="*/ 284 w 316"/>
                  <a:gd name="T17" fmla="*/ 75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16" h="75">
                    <a:moveTo>
                      <a:pt x="284" y="75"/>
                    </a:moveTo>
                    <a:cubicBezTo>
                      <a:pt x="32" y="75"/>
                      <a:pt x="32" y="75"/>
                      <a:pt x="32" y="75"/>
                    </a:cubicBezTo>
                    <a:cubicBezTo>
                      <a:pt x="15" y="75"/>
                      <a:pt x="0" y="60"/>
                      <a:pt x="0" y="43"/>
                    </a:cubicBezTo>
                    <a:cubicBezTo>
                      <a:pt x="0" y="32"/>
                      <a:pt x="0" y="32"/>
                      <a:pt x="0" y="32"/>
                    </a:cubicBezTo>
                    <a:cubicBezTo>
                      <a:pt x="0" y="15"/>
                      <a:pt x="15" y="0"/>
                      <a:pt x="32" y="0"/>
                    </a:cubicBezTo>
                    <a:cubicBezTo>
                      <a:pt x="284" y="0"/>
                      <a:pt x="284" y="0"/>
                      <a:pt x="284" y="0"/>
                    </a:cubicBezTo>
                    <a:cubicBezTo>
                      <a:pt x="301" y="0"/>
                      <a:pt x="316" y="15"/>
                      <a:pt x="316" y="32"/>
                    </a:cubicBezTo>
                    <a:cubicBezTo>
                      <a:pt x="316" y="43"/>
                      <a:pt x="316" y="43"/>
                      <a:pt x="316" y="43"/>
                    </a:cubicBezTo>
                    <a:cubicBezTo>
                      <a:pt x="316" y="60"/>
                      <a:pt x="301" y="75"/>
                      <a:pt x="284" y="75"/>
                    </a:cubicBezTo>
                    <a:close/>
                  </a:path>
                </a:pathLst>
              </a:custGeom>
              <a:solidFill>
                <a:srgbClr val="CDCCCC"/>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96" name="îšḻïḑê"/>
              <p:cNvSpPr/>
              <p:nvPr/>
            </p:nvSpPr>
            <p:spPr bwMode="auto">
              <a:xfrm>
                <a:off x="5985965" y="5219834"/>
                <a:ext cx="136028" cy="28586"/>
              </a:xfrm>
              <a:custGeom>
                <a:avLst/>
                <a:gdLst>
                  <a:gd name="T0" fmla="*/ 0 w 58"/>
                  <a:gd name="T1" fmla="*/ 0 h 12"/>
                  <a:gd name="T2" fmla="*/ 29 w 58"/>
                  <a:gd name="T3" fmla="*/ 12 h 12"/>
                  <a:gd name="T4" fmla="*/ 58 w 58"/>
                  <a:gd name="T5" fmla="*/ 0 h 12"/>
                  <a:gd name="T6" fmla="*/ 0 w 58"/>
                  <a:gd name="T7" fmla="*/ 0 h 12"/>
                </a:gdLst>
                <a:ahLst/>
                <a:cxnLst>
                  <a:cxn ang="0">
                    <a:pos x="T0" y="T1"/>
                  </a:cxn>
                  <a:cxn ang="0">
                    <a:pos x="T2" y="T3"/>
                  </a:cxn>
                  <a:cxn ang="0">
                    <a:pos x="T4" y="T5"/>
                  </a:cxn>
                  <a:cxn ang="0">
                    <a:pos x="T6" y="T7"/>
                  </a:cxn>
                </a:cxnLst>
                <a:rect l="0" t="0" r="r" b="b"/>
                <a:pathLst>
                  <a:path w="58" h="12">
                    <a:moveTo>
                      <a:pt x="0" y="0"/>
                    </a:moveTo>
                    <a:cubicBezTo>
                      <a:pt x="4" y="7"/>
                      <a:pt x="15" y="12"/>
                      <a:pt x="29" y="12"/>
                    </a:cubicBezTo>
                    <a:cubicBezTo>
                      <a:pt x="43" y="12"/>
                      <a:pt x="54" y="7"/>
                      <a:pt x="58" y="0"/>
                    </a:cubicBezTo>
                    <a:lnTo>
                      <a:pt x="0" y="0"/>
                    </a:lnTo>
                    <a:close/>
                  </a:path>
                </a:pathLst>
              </a:custGeom>
              <a:solidFill>
                <a:srgbClr val="1A5A62"/>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97" name="ïṩliḓe"/>
              <p:cNvSpPr/>
              <p:nvPr/>
            </p:nvSpPr>
            <p:spPr bwMode="auto">
              <a:xfrm>
                <a:off x="5147124" y="2103390"/>
                <a:ext cx="1813710" cy="864470"/>
              </a:xfrm>
              <a:custGeom>
                <a:avLst/>
                <a:gdLst>
                  <a:gd name="T0" fmla="*/ 778 w 778"/>
                  <a:gd name="T1" fmla="*/ 371 h 371"/>
                  <a:gd name="T2" fmla="*/ 389 w 778"/>
                  <a:gd name="T3" fmla="*/ 0 h 371"/>
                  <a:gd name="T4" fmla="*/ 0 w 778"/>
                  <a:gd name="T5" fmla="*/ 371 h 371"/>
                  <a:gd name="T6" fmla="*/ 778 w 778"/>
                  <a:gd name="T7" fmla="*/ 371 h 371"/>
                </a:gdLst>
                <a:ahLst/>
                <a:cxnLst>
                  <a:cxn ang="0">
                    <a:pos x="T0" y="T1"/>
                  </a:cxn>
                  <a:cxn ang="0">
                    <a:pos x="T2" y="T3"/>
                  </a:cxn>
                  <a:cxn ang="0">
                    <a:pos x="T4" y="T5"/>
                  </a:cxn>
                  <a:cxn ang="0">
                    <a:pos x="T6" y="T7"/>
                  </a:cxn>
                </a:cxnLst>
                <a:rect l="0" t="0" r="r" b="b"/>
                <a:pathLst>
                  <a:path w="778" h="371">
                    <a:moveTo>
                      <a:pt x="778" y="371"/>
                    </a:moveTo>
                    <a:cubicBezTo>
                      <a:pt x="769" y="164"/>
                      <a:pt x="598" y="0"/>
                      <a:pt x="389" y="0"/>
                    </a:cubicBezTo>
                    <a:cubicBezTo>
                      <a:pt x="180" y="0"/>
                      <a:pt x="9" y="164"/>
                      <a:pt x="0" y="371"/>
                    </a:cubicBezTo>
                    <a:lnTo>
                      <a:pt x="778" y="371"/>
                    </a:lnTo>
                    <a:close/>
                  </a:path>
                </a:pathLst>
              </a:custGeom>
              <a:solidFill>
                <a:schemeClr val="accent2">
                  <a:lumMod val="50000"/>
                </a:schemeClr>
              </a:solidFill>
              <a:ln>
                <a:solidFill>
                  <a:srgbClr val="345FA0"/>
                </a:solidFill>
              </a:ln>
            </p:spPr>
            <p:txBody>
              <a:bodyPr anchor="ctr"/>
              <a:lstStyle/>
              <a:p>
                <a:pPr algn="ctr"/>
              </a:p>
            </p:txBody>
          </p:sp>
          <p:sp>
            <p:nvSpPr>
              <p:cNvPr id="98" name="işḻiḋè"/>
              <p:cNvSpPr/>
              <p:nvPr/>
            </p:nvSpPr>
            <p:spPr bwMode="auto">
              <a:xfrm>
                <a:off x="5606466" y="4049793"/>
                <a:ext cx="895026" cy="431743"/>
              </a:xfrm>
              <a:custGeom>
                <a:avLst/>
                <a:gdLst>
                  <a:gd name="T0" fmla="*/ 0 w 384"/>
                  <a:gd name="T1" fmla="*/ 0 h 185"/>
                  <a:gd name="T2" fmla="*/ 81 w 384"/>
                  <a:gd name="T3" fmla="*/ 185 h 185"/>
                  <a:gd name="T4" fmla="*/ 173 w 384"/>
                  <a:gd name="T5" fmla="*/ 185 h 185"/>
                  <a:gd name="T6" fmla="*/ 192 w 384"/>
                  <a:gd name="T7" fmla="*/ 185 h 185"/>
                  <a:gd name="T8" fmla="*/ 211 w 384"/>
                  <a:gd name="T9" fmla="*/ 185 h 185"/>
                  <a:gd name="T10" fmla="*/ 303 w 384"/>
                  <a:gd name="T11" fmla="*/ 185 h 185"/>
                  <a:gd name="T12" fmla="*/ 384 w 384"/>
                  <a:gd name="T13" fmla="*/ 0 h 185"/>
                  <a:gd name="T14" fmla="*/ 0 w 384"/>
                  <a:gd name="T15" fmla="*/ 0 h 18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84" h="185">
                    <a:moveTo>
                      <a:pt x="0" y="0"/>
                    </a:moveTo>
                    <a:cubicBezTo>
                      <a:pt x="40" y="63"/>
                      <a:pt x="77" y="135"/>
                      <a:pt x="81" y="185"/>
                    </a:cubicBezTo>
                    <a:cubicBezTo>
                      <a:pt x="173" y="185"/>
                      <a:pt x="173" y="185"/>
                      <a:pt x="173" y="185"/>
                    </a:cubicBezTo>
                    <a:cubicBezTo>
                      <a:pt x="192" y="185"/>
                      <a:pt x="192" y="185"/>
                      <a:pt x="192" y="185"/>
                    </a:cubicBezTo>
                    <a:cubicBezTo>
                      <a:pt x="211" y="185"/>
                      <a:pt x="211" y="185"/>
                      <a:pt x="211" y="185"/>
                    </a:cubicBezTo>
                    <a:cubicBezTo>
                      <a:pt x="303" y="185"/>
                      <a:pt x="303" y="185"/>
                      <a:pt x="303" y="185"/>
                    </a:cubicBezTo>
                    <a:cubicBezTo>
                      <a:pt x="307" y="135"/>
                      <a:pt x="344" y="63"/>
                      <a:pt x="384" y="0"/>
                    </a:cubicBezTo>
                    <a:lnTo>
                      <a:pt x="0" y="0"/>
                    </a:lnTo>
                    <a:close/>
                  </a:path>
                </a:pathLst>
              </a:custGeom>
              <a:solidFill>
                <a:schemeClr val="bg1">
                  <a:lumMod val="50000"/>
                </a:schemeClr>
              </a:solidFill>
              <a:ln>
                <a:noFill/>
              </a:ln>
            </p:spPr>
            <p:txBody>
              <a:bodyPr anchor="ctr"/>
              <a:lstStyle/>
              <a:p>
                <a:pPr algn="ctr"/>
              </a:p>
            </p:txBody>
          </p:sp>
          <p:sp>
            <p:nvSpPr>
              <p:cNvPr id="99" name="íS1îḑè"/>
              <p:cNvSpPr/>
              <p:nvPr/>
            </p:nvSpPr>
            <p:spPr bwMode="auto">
              <a:xfrm>
                <a:off x="5785865" y="1597720"/>
                <a:ext cx="119271" cy="405127"/>
              </a:xfrm>
              <a:custGeom>
                <a:avLst/>
                <a:gdLst>
                  <a:gd name="T0" fmla="*/ 41 w 51"/>
                  <a:gd name="T1" fmla="*/ 173 h 174"/>
                  <a:gd name="T2" fmla="*/ 41 w 51"/>
                  <a:gd name="T3" fmla="*/ 173 h 174"/>
                  <a:gd name="T4" fmla="*/ 28 w 51"/>
                  <a:gd name="T5" fmla="*/ 164 h 174"/>
                  <a:gd name="T6" fmla="*/ 1 w 51"/>
                  <a:gd name="T7" fmla="*/ 14 h 174"/>
                  <a:gd name="T8" fmla="*/ 11 w 51"/>
                  <a:gd name="T9" fmla="*/ 1 h 174"/>
                  <a:gd name="T10" fmla="*/ 11 w 51"/>
                  <a:gd name="T11" fmla="*/ 1 h 174"/>
                  <a:gd name="T12" fmla="*/ 24 w 51"/>
                  <a:gd name="T13" fmla="*/ 10 h 174"/>
                  <a:gd name="T14" fmla="*/ 50 w 51"/>
                  <a:gd name="T15" fmla="*/ 160 h 174"/>
                  <a:gd name="T16" fmla="*/ 41 w 51"/>
                  <a:gd name="T17" fmla="*/ 173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1" h="174">
                    <a:moveTo>
                      <a:pt x="41" y="173"/>
                    </a:moveTo>
                    <a:cubicBezTo>
                      <a:pt x="41" y="173"/>
                      <a:pt x="41" y="173"/>
                      <a:pt x="41" y="173"/>
                    </a:cubicBezTo>
                    <a:cubicBezTo>
                      <a:pt x="35" y="174"/>
                      <a:pt x="29" y="170"/>
                      <a:pt x="28" y="164"/>
                    </a:cubicBezTo>
                    <a:cubicBezTo>
                      <a:pt x="1" y="14"/>
                      <a:pt x="1" y="14"/>
                      <a:pt x="1" y="14"/>
                    </a:cubicBezTo>
                    <a:cubicBezTo>
                      <a:pt x="0" y="8"/>
                      <a:pt x="4" y="2"/>
                      <a:pt x="11" y="1"/>
                    </a:cubicBezTo>
                    <a:cubicBezTo>
                      <a:pt x="11" y="1"/>
                      <a:pt x="11" y="1"/>
                      <a:pt x="11" y="1"/>
                    </a:cubicBezTo>
                    <a:cubicBezTo>
                      <a:pt x="17" y="0"/>
                      <a:pt x="23" y="4"/>
                      <a:pt x="24" y="10"/>
                    </a:cubicBezTo>
                    <a:cubicBezTo>
                      <a:pt x="50" y="160"/>
                      <a:pt x="50" y="160"/>
                      <a:pt x="50" y="160"/>
                    </a:cubicBezTo>
                    <a:cubicBezTo>
                      <a:pt x="51" y="166"/>
                      <a:pt x="47" y="172"/>
                      <a:pt x="41" y="173"/>
                    </a:cubicBezTo>
                    <a:close/>
                  </a:path>
                </a:pathLst>
              </a:custGeom>
              <a:solidFill>
                <a:schemeClr val="accent2">
                  <a:lumMod val="50000"/>
                </a:schemeClr>
              </a:solidFill>
              <a:ln>
                <a:noFill/>
              </a:ln>
            </p:spPr>
            <p:txBody>
              <a:bodyPr anchor="ctr"/>
              <a:lstStyle/>
              <a:p>
                <a:pPr algn="ctr"/>
              </a:p>
            </p:txBody>
          </p:sp>
          <p:sp>
            <p:nvSpPr>
              <p:cNvPr id="100" name="îṡ1ïḍe"/>
              <p:cNvSpPr/>
              <p:nvPr/>
            </p:nvSpPr>
            <p:spPr bwMode="auto">
              <a:xfrm>
                <a:off x="5336381" y="1758391"/>
                <a:ext cx="237557" cy="367671"/>
              </a:xfrm>
              <a:custGeom>
                <a:avLst/>
                <a:gdLst>
                  <a:gd name="T0" fmla="*/ 95 w 102"/>
                  <a:gd name="T1" fmla="*/ 154 h 158"/>
                  <a:gd name="T2" fmla="*/ 95 w 102"/>
                  <a:gd name="T3" fmla="*/ 154 h 158"/>
                  <a:gd name="T4" fmla="*/ 79 w 102"/>
                  <a:gd name="T5" fmla="*/ 150 h 158"/>
                  <a:gd name="T6" fmla="*/ 3 w 102"/>
                  <a:gd name="T7" fmla="*/ 19 h 158"/>
                  <a:gd name="T8" fmla="*/ 8 w 102"/>
                  <a:gd name="T9" fmla="*/ 3 h 158"/>
                  <a:gd name="T10" fmla="*/ 8 w 102"/>
                  <a:gd name="T11" fmla="*/ 3 h 158"/>
                  <a:gd name="T12" fmla="*/ 23 w 102"/>
                  <a:gd name="T13" fmla="*/ 8 h 158"/>
                  <a:gd name="T14" fmla="*/ 99 w 102"/>
                  <a:gd name="T15" fmla="*/ 139 h 158"/>
                  <a:gd name="T16" fmla="*/ 95 w 102"/>
                  <a:gd name="T17" fmla="*/ 154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2" h="158">
                    <a:moveTo>
                      <a:pt x="95" y="154"/>
                    </a:moveTo>
                    <a:cubicBezTo>
                      <a:pt x="95" y="154"/>
                      <a:pt x="95" y="154"/>
                      <a:pt x="95" y="154"/>
                    </a:cubicBezTo>
                    <a:cubicBezTo>
                      <a:pt x="89" y="158"/>
                      <a:pt x="82" y="156"/>
                      <a:pt x="79" y="150"/>
                    </a:cubicBezTo>
                    <a:cubicBezTo>
                      <a:pt x="3" y="19"/>
                      <a:pt x="3" y="19"/>
                      <a:pt x="3" y="19"/>
                    </a:cubicBezTo>
                    <a:cubicBezTo>
                      <a:pt x="0" y="14"/>
                      <a:pt x="2" y="7"/>
                      <a:pt x="8" y="3"/>
                    </a:cubicBezTo>
                    <a:cubicBezTo>
                      <a:pt x="8" y="3"/>
                      <a:pt x="8" y="3"/>
                      <a:pt x="8" y="3"/>
                    </a:cubicBezTo>
                    <a:cubicBezTo>
                      <a:pt x="13" y="0"/>
                      <a:pt x="20" y="2"/>
                      <a:pt x="23" y="8"/>
                    </a:cubicBezTo>
                    <a:cubicBezTo>
                      <a:pt x="99" y="139"/>
                      <a:pt x="99" y="139"/>
                      <a:pt x="99" y="139"/>
                    </a:cubicBezTo>
                    <a:cubicBezTo>
                      <a:pt x="102" y="144"/>
                      <a:pt x="100" y="151"/>
                      <a:pt x="95" y="154"/>
                    </a:cubicBezTo>
                    <a:close/>
                  </a:path>
                </a:pathLst>
              </a:custGeom>
              <a:solidFill>
                <a:schemeClr val="accent2">
                  <a:lumMod val="50000"/>
                </a:schemeClr>
              </a:solidFill>
              <a:ln>
                <a:noFill/>
              </a:ln>
            </p:spPr>
            <p:txBody>
              <a:bodyPr anchor="ctr"/>
              <a:lstStyle/>
              <a:p>
                <a:pPr algn="ctr"/>
              </a:p>
            </p:txBody>
          </p:sp>
          <p:sp>
            <p:nvSpPr>
              <p:cNvPr id="101" name="ïs1idê"/>
              <p:cNvSpPr/>
              <p:nvPr/>
            </p:nvSpPr>
            <p:spPr bwMode="auto">
              <a:xfrm>
                <a:off x="6200850" y="1597720"/>
                <a:ext cx="119271" cy="405127"/>
              </a:xfrm>
              <a:custGeom>
                <a:avLst/>
                <a:gdLst>
                  <a:gd name="T0" fmla="*/ 11 w 51"/>
                  <a:gd name="T1" fmla="*/ 173 h 174"/>
                  <a:gd name="T2" fmla="*/ 11 w 51"/>
                  <a:gd name="T3" fmla="*/ 173 h 174"/>
                  <a:gd name="T4" fmla="*/ 2 w 51"/>
                  <a:gd name="T5" fmla="*/ 160 h 174"/>
                  <a:gd name="T6" fmla="*/ 28 w 51"/>
                  <a:gd name="T7" fmla="*/ 10 h 174"/>
                  <a:gd name="T8" fmla="*/ 41 w 51"/>
                  <a:gd name="T9" fmla="*/ 1 h 174"/>
                  <a:gd name="T10" fmla="*/ 41 w 51"/>
                  <a:gd name="T11" fmla="*/ 1 h 174"/>
                  <a:gd name="T12" fmla="*/ 50 w 51"/>
                  <a:gd name="T13" fmla="*/ 14 h 174"/>
                  <a:gd name="T14" fmla="*/ 24 w 51"/>
                  <a:gd name="T15" fmla="*/ 164 h 174"/>
                  <a:gd name="T16" fmla="*/ 11 w 51"/>
                  <a:gd name="T17" fmla="*/ 173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1" h="174">
                    <a:moveTo>
                      <a:pt x="11" y="173"/>
                    </a:moveTo>
                    <a:cubicBezTo>
                      <a:pt x="11" y="173"/>
                      <a:pt x="11" y="173"/>
                      <a:pt x="11" y="173"/>
                    </a:cubicBezTo>
                    <a:cubicBezTo>
                      <a:pt x="5" y="172"/>
                      <a:pt x="0" y="166"/>
                      <a:pt x="2" y="160"/>
                    </a:cubicBezTo>
                    <a:cubicBezTo>
                      <a:pt x="28" y="10"/>
                      <a:pt x="28" y="10"/>
                      <a:pt x="28" y="10"/>
                    </a:cubicBezTo>
                    <a:cubicBezTo>
                      <a:pt x="29" y="4"/>
                      <a:pt x="35" y="0"/>
                      <a:pt x="41" y="1"/>
                    </a:cubicBezTo>
                    <a:cubicBezTo>
                      <a:pt x="41" y="1"/>
                      <a:pt x="41" y="1"/>
                      <a:pt x="41" y="1"/>
                    </a:cubicBezTo>
                    <a:cubicBezTo>
                      <a:pt x="47" y="2"/>
                      <a:pt x="51" y="8"/>
                      <a:pt x="50" y="14"/>
                    </a:cubicBezTo>
                    <a:cubicBezTo>
                      <a:pt x="24" y="164"/>
                      <a:pt x="24" y="164"/>
                      <a:pt x="24" y="164"/>
                    </a:cubicBezTo>
                    <a:cubicBezTo>
                      <a:pt x="23" y="170"/>
                      <a:pt x="17" y="174"/>
                      <a:pt x="11" y="173"/>
                    </a:cubicBezTo>
                    <a:close/>
                  </a:path>
                </a:pathLst>
              </a:custGeom>
              <a:solidFill>
                <a:schemeClr val="accent2">
                  <a:lumMod val="50000"/>
                </a:schemeClr>
              </a:solidFill>
              <a:ln>
                <a:noFill/>
              </a:ln>
            </p:spPr>
            <p:txBody>
              <a:bodyPr anchor="ctr"/>
              <a:lstStyle/>
              <a:p>
                <a:pPr algn="ctr"/>
              </a:p>
            </p:txBody>
          </p:sp>
          <p:sp>
            <p:nvSpPr>
              <p:cNvPr id="102" name="îṥľïḍè"/>
              <p:cNvSpPr/>
              <p:nvPr/>
            </p:nvSpPr>
            <p:spPr bwMode="auto">
              <a:xfrm>
                <a:off x="6534021" y="1758391"/>
                <a:ext cx="235586" cy="367671"/>
              </a:xfrm>
              <a:custGeom>
                <a:avLst/>
                <a:gdLst>
                  <a:gd name="T0" fmla="*/ 7 w 101"/>
                  <a:gd name="T1" fmla="*/ 154 h 158"/>
                  <a:gd name="T2" fmla="*/ 7 w 101"/>
                  <a:gd name="T3" fmla="*/ 154 h 158"/>
                  <a:gd name="T4" fmla="*/ 3 w 101"/>
                  <a:gd name="T5" fmla="*/ 139 h 158"/>
                  <a:gd name="T6" fmla="*/ 78 w 101"/>
                  <a:gd name="T7" fmla="*/ 8 h 158"/>
                  <a:gd name="T8" fmla="*/ 94 w 101"/>
                  <a:gd name="T9" fmla="*/ 3 h 158"/>
                  <a:gd name="T10" fmla="*/ 94 w 101"/>
                  <a:gd name="T11" fmla="*/ 3 h 158"/>
                  <a:gd name="T12" fmla="*/ 98 w 101"/>
                  <a:gd name="T13" fmla="*/ 19 h 158"/>
                  <a:gd name="T14" fmla="*/ 23 w 101"/>
                  <a:gd name="T15" fmla="*/ 150 h 158"/>
                  <a:gd name="T16" fmla="*/ 7 w 101"/>
                  <a:gd name="T17" fmla="*/ 154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1" h="158">
                    <a:moveTo>
                      <a:pt x="7" y="154"/>
                    </a:moveTo>
                    <a:cubicBezTo>
                      <a:pt x="7" y="154"/>
                      <a:pt x="7" y="154"/>
                      <a:pt x="7" y="154"/>
                    </a:cubicBezTo>
                    <a:cubicBezTo>
                      <a:pt x="1" y="151"/>
                      <a:pt x="0" y="144"/>
                      <a:pt x="3" y="139"/>
                    </a:cubicBezTo>
                    <a:cubicBezTo>
                      <a:pt x="78" y="8"/>
                      <a:pt x="78" y="8"/>
                      <a:pt x="78" y="8"/>
                    </a:cubicBezTo>
                    <a:cubicBezTo>
                      <a:pt x="82" y="2"/>
                      <a:pt x="89" y="0"/>
                      <a:pt x="94" y="3"/>
                    </a:cubicBezTo>
                    <a:cubicBezTo>
                      <a:pt x="94" y="3"/>
                      <a:pt x="94" y="3"/>
                      <a:pt x="94" y="3"/>
                    </a:cubicBezTo>
                    <a:cubicBezTo>
                      <a:pt x="100" y="7"/>
                      <a:pt x="101" y="14"/>
                      <a:pt x="98" y="19"/>
                    </a:cubicBezTo>
                    <a:cubicBezTo>
                      <a:pt x="23" y="150"/>
                      <a:pt x="23" y="150"/>
                      <a:pt x="23" y="150"/>
                    </a:cubicBezTo>
                    <a:cubicBezTo>
                      <a:pt x="19" y="156"/>
                      <a:pt x="12" y="158"/>
                      <a:pt x="7" y="154"/>
                    </a:cubicBezTo>
                    <a:close/>
                  </a:path>
                </a:pathLst>
              </a:custGeom>
              <a:solidFill>
                <a:schemeClr val="accent2">
                  <a:lumMod val="50000"/>
                </a:schemeClr>
              </a:solidFill>
              <a:ln>
                <a:noFill/>
              </a:ln>
            </p:spPr>
            <p:txBody>
              <a:bodyPr anchor="ctr"/>
              <a:lstStyle/>
              <a:p>
                <a:pPr algn="ctr"/>
              </a:p>
            </p:txBody>
          </p:sp>
          <p:sp>
            <p:nvSpPr>
              <p:cNvPr id="103" name="iṡlîḓe"/>
              <p:cNvSpPr/>
              <p:nvPr/>
            </p:nvSpPr>
            <p:spPr bwMode="auto">
              <a:xfrm>
                <a:off x="6804106" y="2065933"/>
                <a:ext cx="331200" cy="286843"/>
              </a:xfrm>
              <a:custGeom>
                <a:avLst/>
                <a:gdLst>
                  <a:gd name="T0" fmla="*/ 4 w 142"/>
                  <a:gd name="T1" fmla="*/ 118 h 123"/>
                  <a:gd name="T2" fmla="*/ 4 w 142"/>
                  <a:gd name="T3" fmla="*/ 118 h 123"/>
                  <a:gd name="T4" fmla="*/ 6 w 142"/>
                  <a:gd name="T5" fmla="*/ 101 h 123"/>
                  <a:gd name="T6" fmla="*/ 122 w 142"/>
                  <a:gd name="T7" fmla="*/ 4 h 123"/>
                  <a:gd name="T8" fmla="*/ 138 w 142"/>
                  <a:gd name="T9" fmla="*/ 6 h 123"/>
                  <a:gd name="T10" fmla="*/ 138 w 142"/>
                  <a:gd name="T11" fmla="*/ 6 h 123"/>
                  <a:gd name="T12" fmla="*/ 136 w 142"/>
                  <a:gd name="T13" fmla="*/ 22 h 123"/>
                  <a:gd name="T14" fmla="*/ 20 w 142"/>
                  <a:gd name="T15" fmla="*/ 119 h 123"/>
                  <a:gd name="T16" fmla="*/ 4 w 142"/>
                  <a:gd name="T17" fmla="*/ 118 h 1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2" h="123">
                    <a:moveTo>
                      <a:pt x="4" y="118"/>
                    </a:moveTo>
                    <a:cubicBezTo>
                      <a:pt x="4" y="118"/>
                      <a:pt x="4" y="118"/>
                      <a:pt x="4" y="118"/>
                    </a:cubicBezTo>
                    <a:cubicBezTo>
                      <a:pt x="0" y="113"/>
                      <a:pt x="1" y="106"/>
                      <a:pt x="6" y="101"/>
                    </a:cubicBezTo>
                    <a:cubicBezTo>
                      <a:pt x="122" y="4"/>
                      <a:pt x="122" y="4"/>
                      <a:pt x="122" y="4"/>
                    </a:cubicBezTo>
                    <a:cubicBezTo>
                      <a:pt x="127" y="0"/>
                      <a:pt x="134" y="1"/>
                      <a:pt x="138" y="6"/>
                    </a:cubicBezTo>
                    <a:cubicBezTo>
                      <a:pt x="138" y="6"/>
                      <a:pt x="138" y="6"/>
                      <a:pt x="138" y="6"/>
                    </a:cubicBezTo>
                    <a:cubicBezTo>
                      <a:pt x="142" y="10"/>
                      <a:pt x="141" y="18"/>
                      <a:pt x="136" y="22"/>
                    </a:cubicBezTo>
                    <a:cubicBezTo>
                      <a:pt x="20" y="119"/>
                      <a:pt x="20" y="119"/>
                      <a:pt x="20" y="119"/>
                    </a:cubicBezTo>
                    <a:cubicBezTo>
                      <a:pt x="16" y="123"/>
                      <a:pt x="8" y="122"/>
                      <a:pt x="4" y="118"/>
                    </a:cubicBezTo>
                    <a:close/>
                  </a:path>
                </a:pathLst>
              </a:custGeom>
              <a:solidFill>
                <a:schemeClr val="accent2">
                  <a:lumMod val="50000"/>
                </a:schemeClr>
              </a:solidFill>
              <a:ln>
                <a:noFill/>
              </a:ln>
            </p:spPr>
            <p:txBody>
              <a:bodyPr anchor="ctr"/>
              <a:lstStyle/>
              <a:p>
                <a:pPr algn="ctr"/>
              </a:p>
            </p:txBody>
          </p:sp>
          <p:sp>
            <p:nvSpPr>
              <p:cNvPr id="104" name="íṥlïḍê"/>
              <p:cNvSpPr/>
              <p:nvPr/>
            </p:nvSpPr>
            <p:spPr bwMode="auto">
              <a:xfrm>
                <a:off x="4972653" y="2065933"/>
                <a:ext cx="328242" cy="286843"/>
              </a:xfrm>
              <a:custGeom>
                <a:avLst/>
                <a:gdLst>
                  <a:gd name="T0" fmla="*/ 137 w 141"/>
                  <a:gd name="T1" fmla="*/ 118 h 123"/>
                  <a:gd name="T2" fmla="*/ 137 w 141"/>
                  <a:gd name="T3" fmla="*/ 118 h 123"/>
                  <a:gd name="T4" fmla="*/ 121 w 141"/>
                  <a:gd name="T5" fmla="*/ 119 h 123"/>
                  <a:gd name="T6" fmla="*/ 5 w 141"/>
                  <a:gd name="T7" fmla="*/ 22 h 123"/>
                  <a:gd name="T8" fmla="*/ 4 w 141"/>
                  <a:gd name="T9" fmla="*/ 6 h 123"/>
                  <a:gd name="T10" fmla="*/ 4 w 141"/>
                  <a:gd name="T11" fmla="*/ 6 h 123"/>
                  <a:gd name="T12" fmla="*/ 20 w 141"/>
                  <a:gd name="T13" fmla="*/ 4 h 123"/>
                  <a:gd name="T14" fmla="*/ 136 w 141"/>
                  <a:gd name="T15" fmla="*/ 101 h 123"/>
                  <a:gd name="T16" fmla="*/ 137 w 141"/>
                  <a:gd name="T17" fmla="*/ 118 h 1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1" h="123">
                    <a:moveTo>
                      <a:pt x="137" y="118"/>
                    </a:moveTo>
                    <a:cubicBezTo>
                      <a:pt x="137" y="118"/>
                      <a:pt x="137" y="118"/>
                      <a:pt x="137" y="118"/>
                    </a:cubicBezTo>
                    <a:cubicBezTo>
                      <a:pt x="133" y="122"/>
                      <a:pt x="126" y="123"/>
                      <a:pt x="121" y="119"/>
                    </a:cubicBezTo>
                    <a:cubicBezTo>
                      <a:pt x="5" y="22"/>
                      <a:pt x="5" y="22"/>
                      <a:pt x="5" y="22"/>
                    </a:cubicBezTo>
                    <a:cubicBezTo>
                      <a:pt x="0" y="18"/>
                      <a:pt x="0" y="10"/>
                      <a:pt x="4" y="6"/>
                    </a:cubicBezTo>
                    <a:cubicBezTo>
                      <a:pt x="4" y="6"/>
                      <a:pt x="4" y="6"/>
                      <a:pt x="4" y="6"/>
                    </a:cubicBezTo>
                    <a:cubicBezTo>
                      <a:pt x="8" y="1"/>
                      <a:pt x="15" y="0"/>
                      <a:pt x="20" y="4"/>
                    </a:cubicBezTo>
                    <a:cubicBezTo>
                      <a:pt x="136" y="101"/>
                      <a:pt x="136" y="101"/>
                      <a:pt x="136" y="101"/>
                    </a:cubicBezTo>
                    <a:cubicBezTo>
                      <a:pt x="141" y="106"/>
                      <a:pt x="141" y="113"/>
                      <a:pt x="137" y="118"/>
                    </a:cubicBezTo>
                    <a:close/>
                  </a:path>
                </a:pathLst>
              </a:custGeom>
              <a:solidFill>
                <a:schemeClr val="accent2">
                  <a:lumMod val="50000"/>
                </a:schemeClr>
              </a:solidFill>
              <a:ln>
                <a:noFill/>
              </a:ln>
            </p:spPr>
            <p:txBody>
              <a:bodyPr anchor="ctr"/>
              <a:lstStyle/>
              <a:p>
                <a:pPr algn="ctr"/>
              </a:p>
            </p:txBody>
          </p:sp>
        </p:grpSp>
        <p:sp>
          <p:nvSpPr>
            <p:cNvPr id="66" name="îşľîde"/>
            <p:cNvSpPr txBox="1"/>
            <p:nvPr/>
          </p:nvSpPr>
          <p:spPr>
            <a:xfrm>
              <a:off x="3762048" y="3424148"/>
              <a:ext cx="4618393" cy="626258"/>
            </a:xfrm>
            <a:prstGeom prst="rect">
              <a:avLst/>
            </a:prstGeom>
            <a:noFill/>
          </p:spPr>
          <p:txBody>
            <a:bodyPr wrap="none" anchor="ctr" anchorCtr="0">
              <a:normAutofit/>
            </a:bodyPr>
            <a:lstStyle/>
            <a:p>
              <a:r>
                <a:rPr lang="en-US" altLang="zh-CN" sz="2800" b="1" dirty="0">
                  <a:solidFill>
                    <a:schemeClr val="tx1"/>
                  </a:solidFill>
                </a:rPr>
                <a:t>Market-driven standardization</a:t>
              </a:r>
              <a:endParaRPr lang="en-US" altLang="zh-CN" sz="2800" b="1" dirty="0">
                <a:solidFill>
                  <a:schemeClr val="tx1"/>
                </a:solidFill>
              </a:endParaRPr>
            </a:p>
          </p:txBody>
        </p:sp>
        <p:grpSp>
          <p:nvGrpSpPr>
            <p:cNvPr id="67" name="îṧľiḋe"/>
            <p:cNvGrpSpPr/>
            <p:nvPr/>
          </p:nvGrpSpPr>
          <p:grpSpPr>
            <a:xfrm>
              <a:off x="8066304" y="5108286"/>
              <a:ext cx="464344" cy="450850"/>
              <a:chOff x="8216107" y="4449763"/>
              <a:chExt cx="464344" cy="450850"/>
            </a:xfrm>
            <a:solidFill>
              <a:schemeClr val="accent4"/>
            </a:solidFill>
          </p:grpSpPr>
          <p:sp>
            <p:nvSpPr>
              <p:cNvPr id="90" name="îs1iḋé"/>
              <p:cNvSpPr/>
              <p:nvPr/>
            </p:nvSpPr>
            <p:spPr bwMode="auto">
              <a:xfrm>
                <a:off x="8448675" y="4696619"/>
                <a:ext cx="57944" cy="5873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0"/>
                    </a:moveTo>
                    <a:cubicBezTo>
                      <a:pt x="4838" y="0"/>
                      <a:pt x="0" y="4841"/>
                      <a:pt x="0" y="10800"/>
                    </a:cubicBezTo>
                    <a:cubicBezTo>
                      <a:pt x="0" y="16758"/>
                      <a:pt x="4838" y="21599"/>
                      <a:pt x="10800" y="21599"/>
                    </a:cubicBezTo>
                    <a:cubicBezTo>
                      <a:pt x="16761" y="21599"/>
                      <a:pt x="21600" y="16758"/>
                      <a:pt x="21600" y="10800"/>
                    </a:cubicBezTo>
                    <a:cubicBezTo>
                      <a:pt x="21600" y="4841"/>
                      <a:pt x="16761" y="0"/>
                      <a:pt x="10800" y="0"/>
                    </a:cubicBezTo>
                  </a:path>
                </a:pathLst>
              </a:custGeom>
              <a:grpFill/>
              <a:ln>
                <a:noFill/>
              </a:ln>
              <a:effectLst/>
            </p:spPr>
            <p:txBody>
              <a:bodyPr anchor="ctr"/>
              <a:lstStyle/>
              <a:p>
                <a:pPr algn="ctr"/>
              </a:p>
            </p:txBody>
          </p:sp>
          <p:sp>
            <p:nvSpPr>
              <p:cNvPr id="91" name="ïšḻïḓé"/>
              <p:cNvSpPr/>
              <p:nvPr/>
            </p:nvSpPr>
            <p:spPr bwMode="auto">
              <a:xfrm>
                <a:off x="8216107" y="4449763"/>
                <a:ext cx="464344" cy="450850"/>
              </a:xfrm>
              <a:custGeom>
                <a:avLst/>
                <a:gdLst>
                  <a:gd name="T0" fmla="*/ 10473 w 20946"/>
                  <a:gd name="T1" fmla="*/ 10800 h 21600"/>
                  <a:gd name="T2" fmla="*/ 10473 w 20946"/>
                  <a:gd name="T3" fmla="*/ 10800 h 21600"/>
                  <a:gd name="T4" fmla="*/ 10473 w 20946"/>
                  <a:gd name="T5" fmla="*/ 10800 h 21600"/>
                  <a:gd name="T6" fmla="*/ 10473 w 20946"/>
                  <a:gd name="T7" fmla="*/ 10800 h 21600"/>
                </a:gdLst>
                <a:ahLst/>
                <a:cxnLst>
                  <a:cxn ang="0">
                    <a:pos x="T0" y="T1"/>
                  </a:cxn>
                  <a:cxn ang="0">
                    <a:pos x="T2" y="T3"/>
                  </a:cxn>
                  <a:cxn ang="0">
                    <a:pos x="T4" y="T5"/>
                  </a:cxn>
                  <a:cxn ang="0">
                    <a:pos x="T6" y="T7"/>
                  </a:cxn>
                </a:cxnLst>
                <a:rect l="0" t="0" r="r" b="b"/>
                <a:pathLst>
                  <a:path w="20946" h="21600">
                    <a:moveTo>
                      <a:pt x="18509" y="15329"/>
                    </a:moveTo>
                    <a:lnTo>
                      <a:pt x="11782" y="15329"/>
                    </a:lnTo>
                    <a:cubicBezTo>
                      <a:pt x="10699" y="15329"/>
                      <a:pt x="9818" y="14391"/>
                      <a:pt x="9818" y="13238"/>
                    </a:cubicBezTo>
                    <a:cubicBezTo>
                      <a:pt x="9818" y="12086"/>
                      <a:pt x="10699" y="11148"/>
                      <a:pt x="11782" y="11148"/>
                    </a:cubicBezTo>
                    <a:lnTo>
                      <a:pt x="17673" y="11148"/>
                    </a:lnTo>
                    <a:cubicBezTo>
                      <a:pt x="18077" y="11142"/>
                      <a:pt x="18477" y="10934"/>
                      <a:pt x="18721" y="10588"/>
                    </a:cubicBezTo>
                    <a:cubicBezTo>
                      <a:pt x="18789" y="10491"/>
                      <a:pt x="18842" y="10381"/>
                      <a:pt x="18885" y="10267"/>
                    </a:cubicBezTo>
                    <a:cubicBezTo>
                      <a:pt x="18890" y="10251"/>
                      <a:pt x="18901" y="10239"/>
                      <a:pt x="18906" y="10224"/>
                    </a:cubicBezTo>
                    <a:cubicBezTo>
                      <a:pt x="19377" y="10880"/>
                      <a:pt x="19636" y="11686"/>
                      <a:pt x="19636" y="12541"/>
                    </a:cubicBezTo>
                    <a:cubicBezTo>
                      <a:pt x="19636" y="13613"/>
                      <a:pt x="19230" y="14607"/>
                      <a:pt x="18509" y="15329"/>
                    </a:cubicBezTo>
                    <a:moveTo>
                      <a:pt x="17673" y="17767"/>
                    </a:moveTo>
                    <a:cubicBezTo>
                      <a:pt x="17673" y="19114"/>
                      <a:pt x="16647" y="20206"/>
                      <a:pt x="15382" y="20206"/>
                    </a:cubicBezTo>
                    <a:lnTo>
                      <a:pt x="3600" y="20206"/>
                    </a:lnTo>
                    <a:cubicBezTo>
                      <a:pt x="2334" y="20206"/>
                      <a:pt x="1309" y="19114"/>
                      <a:pt x="1309" y="17767"/>
                    </a:cubicBezTo>
                    <a:lnTo>
                      <a:pt x="1309" y="6786"/>
                    </a:lnTo>
                    <a:cubicBezTo>
                      <a:pt x="1931" y="7334"/>
                      <a:pt x="2730" y="7664"/>
                      <a:pt x="3600" y="7664"/>
                    </a:cubicBezTo>
                    <a:lnTo>
                      <a:pt x="14400" y="7664"/>
                    </a:lnTo>
                    <a:lnTo>
                      <a:pt x="17018" y="7664"/>
                    </a:lnTo>
                    <a:cubicBezTo>
                      <a:pt x="17379" y="7664"/>
                      <a:pt x="17673" y="7976"/>
                      <a:pt x="17673" y="8361"/>
                    </a:cubicBezTo>
                    <a:lnTo>
                      <a:pt x="17673" y="9754"/>
                    </a:lnTo>
                    <a:lnTo>
                      <a:pt x="11782" y="9754"/>
                    </a:lnTo>
                    <a:cubicBezTo>
                      <a:pt x="9974" y="9754"/>
                      <a:pt x="8509" y="11314"/>
                      <a:pt x="8509" y="13238"/>
                    </a:cubicBezTo>
                    <a:cubicBezTo>
                      <a:pt x="8509" y="15163"/>
                      <a:pt x="9974" y="16722"/>
                      <a:pt x="11782" y="16722"/>
                    </a:cubicBezTo>
                    <a:lnTo>
                      <a:pt x="17673" y="16722"/>
                    </a:lnTo>
                    <a:cubicBezTo>
                      <a:pt x="17673" y="16722"/>
                      <a:pt x="17673" y="17767"/>
                      <a:pt x="17673" y="17767"/>
                    </a:cubicBezTo>
                    <a:close/>
                    <a:moveTo>
                      <a:pt x="16363" y="5574"/>
                    </a:moveTo>
                    <a:lnTo>
                      <a:pt x="16363" y="6270"/>
                    </a:lnTo>
                    <a:lnTo>
                      <a:pt x="14400" y="6270"/>
                    </a:lnTo>
                    <a:lnTo>
                      <a:pt x="3600" y="6270"/>
                    </a:lnTo>
                    <a:cubicBezTo>
                      <a:pt x="3246" y="6270"/>
                      <a:pt x="2916" y="6179"/>
                      <a:pt x="2617" y="6027"/>
                    </a:cubicBezTo>
                    <a:lnTo>
                      <a:pt x="2617" y="5574"/>
                    </a:lnTo>
                    <a:cubicBezTo>
                      <a:pt x="2617" y="5574"/>
                      <a:pt x="16363" y="5574"/>
                      <a:pt x="16363" y="5574"/>
                    </a:cubicBezTo>
                    <a:close/>
                    <a:moveTo>
                      <a:pt x="16363" y="4877"/>
                    </a:moveTo>
                    <a:lnTo>
                      <a:pt x="2617" y="4877"/>
                    </a:lnTo>
                    <a:lnTo>
                      <a:pt x="2617" y="4180"/>
                    </a:lnTo>
                    <a:lnTo>
                      <a:pt x="16363" y="4180"/>
                    </a:lnTo>
                    <a:cubicBezTo>
                      <a:pt x="16363" y="4180"/>
                      <a:pt x="16363" y="4877"/>
                      <a:pt x="16363" y="4877"/>
                    </a:cubicBezTo>
                    <a:close/>
                    <a:moveTo>
                      <a:pt x="16363" y="3483"/>
                    </a:moveTo>
                    <a:lnTo>
                      <a:pt x="2617" y="3483"/>
                    </a:lnTo>
                    <a:lnTo>
                      <a:pt x="2617" y="2787"/>
                    </a:lnTo>
                    <a:lnTo>
                      <a:pt x="16363" y="2787"/>
                    </a:lnTo>
                    <a:cubicBezTo>
                      <a:pt x="16363" y="2787"/>
                      <a:pt x="16363" y="3483"/>
                      <a:pt x="16363" y="3483"/>
                    </a:cubicBezTo>
                    <a:close/>
                    <a:moveTo>
                      <a:pt x="3600" y="1393"/>
                    </a:moveTo>
                    <a:lnTo>
                      <a:pt x="14400" y="1393"/>
                    </a:lnTo>
                    <a:lnTo>
                      <a:pt x="17018" y="1393"/>
                    </a:lnTo>
                    <a:cubicBezTo>
                      <a:pt x="17379" y="1393"/>
                      <a:pt x="17673" y="1705"/>
                      <a:pt x="17673" y="2090"/>
                    </a:cubicBezTo>
                    <a:lnTo>
                      <a:pt x="17673" y="3832"/>
                    </a:lnTo>
                    <a:lnTo>
                      <a:pt x="17673" y="4180"/>
                    </a:lnTo>
                    <a:lnTo>
                      <a:pt x="17673" y="6398"/>
                    </a:lnTo>
                    <a:cubicBezTo>
                      <a:pt x="17466" y="6321"/>
                      <a:pt x="17249" y="6270"/>
                      <a:pt x="17018" y="6270"/>
                    </a:cubicBezTo>
                    <a:lnTo>
                      <a:pt x="17018" y="5574"/>
                    </a:lnTo>
                    <a:lnTo>
                      <a:pt x="17018" y="4180"/>
                    </a:lnTo>
                    <a:lnTo>
                      <a:pt x="17018" y="2787"/>
                    </a:lnTo>
                    <a:cubicBezTo>
                      <a:pt x="17018" y="2401"/>
                      <a:pt x="16724" y="2090"/>
                      <a:pt x="16363" y="2090"/>
                    </a:cubicBezTo>
                    <a:lnTo>
                      <a:pt x="2617" y="2090"/>
                    </a:lnTo>
                    <a:cubicBezTo>
                      <a:pt x="2256" y="2090"/>
                      <a:pt x="1963" y="2401"/>
                      <a:pt x="1963" y="2787"/>
                    </a:cubicBezTo>
                    <a:lnTo>
                      <a:pt x="1963" y="4180"/>
                    </a:lnTo>
                    <a:lnTo>
                      <a:pt x="1963" y="5534"/>
                    </a:lnTo>
                    <a:cubicBezTo>
                      <a:pt x="1559" y="5094"/>
                      <a:pt x="1309" y="4495"/>
                      <a:pt x="1309" y="3832"/>
                    </a:cubicBezTo>
                    <a:cubicBezTo>
                      <a:pt x="1309" y="2485"/>
                      <a:pt x="2334" y="1393"/>
                      <a:pt x="3600" y="1393"/>
                    </a:cubicBezTo>
                    <a:moveTo>
                      <a:pt x="18983" y="8361"/>
                    </a:moveTo>
                    <a:lnTo>
                      <a:pt x="18982" y="8361"/>
                    </a:lnTo>
                    <a:lnTo>
                      <a:pt x="18982" y="4180"/>
                    </a:lnTo>
                    <a:lnTo>
                      <a:pt x="18982" y="3832"/>
                    </a:lnTo>
                    <a:lnTo>
                      <a:pt x="18982" y="2090"/>
                    </a:lnTo>
                    <a:cubicBezTo>
                      <a:pt x="18982" y="935"/>
                      <a:pt x="18102" y="0"/>
                      <a:pt x="17018" y="0"/>
                    </a:cubicBezTo>
                    <a:lnTo>
                      <a:pt x="14400" y="0"/>
                    </a:lnTo>
                    <a:lnTo>
                      <a:pt x="3600" y="0"/>
                    </a:lnTo>
                    <a:cubicBezTo>
                      <a:pt x="1614" y="0"/>
                      <a:pt x="0" y="1719"/>
                      <a:pt x="0" y="3832"/>
                    </a:cubicBezTo>
                    <a:lnTo>
                      <a:pt x="0" y="17767"/>
                    </a:lnTo>
                    <a:cubicBezTo>
                      <a:pt x="0" y="19880"/>
                      <a:pt x="1614" y="21600"/>
                      <a:pt x="3600" y="21600"/>
                    </a:cubicBezTo>
                    <a:lnTo>
                      <a:pt x="15382" y="21600"/>
                    </a:lnTo>
                    <a:cubicBezTo>
                      <a:pt x="17366" y="21600"/>
                      <a:pt x="18982" y="19880"/>
                      <a:pt x="18982" y="17767"/>
                    </a:cubicBezTo>
                    <a:lnTo>
                      <a:pt x="18982" y="16722"/>
                    </a:lnTo>
                    <a:lnTo>
                      <a:pt x="18983" y="16722"/>
                    </a:lnTo>
                    <a:cubicBezTo>
                      <a:pt x="21600" y="14631"/>
                      <a:pt x="21600" y="10452"/>
                      <a:pt x="18983" y="8361"/>
                    </a:cubicBezTo>
                  </a:path>
                </a:pathLst>
              </a:custGeom>
              <a:solidFill>
                <a:srgbClr val="BEBEBE"/>
              </a:solidFill>
              <a:ln>
                <a:noFill/>
              </a:ln>
              <a:effectLst/>
            </p:spPr>
            <p:txBody>
              <a:bodyPr anchor="ctr"/>
              <a:lstStyle/>
              <a:p>
                <a:pPr algn="ctr"/>
              </a:p>
            </p:txBody>
          </p:sp>
        </p:grpSp>
        <p:grpSp>
          <p:nvGrpSpPr>
            <p:cNvPr id="68" name="íṧlíḋê"/>
            <p:cNvGrpSpPr/>
            <p:nvPr/>
          </p:nvGrpSpPr>
          <p:grpSpPr>
            <a:xfrm>
              <a:off x="3689817" y="5108286"/>
              <a:ext cx="319088" cy="465138"/>
              <a:chOff x="5441157" y="4440238"/>
              <a:chExt cx="319088" cy="465138"/>
            </a:xfrm>
            <a:solidFill>
              <a:schemeClr val="accent5"/>
            </a:solidFill>
          </p:grpSpPr>
          <p:sp>
            <p:nvSpPr>
              <p:cNvPr id="87" name="ïṣļîḍe"/>
              <p:cNvSpPr/>
              <p:nvPr/>
            </p:nvSpPr>
            <p:spPr bwMode="auto">
              <a:xfrm>
                <a:off x="5441157" y="4440238"/>
                <a:ext cx="319088" cy="46513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636" y="3374"/>
                    </a:moveTo>
                    <a:lnTo>
                      <a:pt x="1963" y="3375"/>
                    </a:lnTo>
                    <a:lnTo>
                      <a:pt x="1963" y="2025"/>
                    </a:lnTo>
                    <a:cubicBezTo>
                      <a:pt x="1963" y="1653"/>
                      <a:pt x="2402" y="1350"/>
                      <a:pt x="2945" y="1350"/>
                    </a:cubicBezTo>
                    <a:lnTo>
                      <a:pt x="18654" y="1349"/>
                    </a:lnTo>
                    <a:cubicBezTo>
                      <a:pt x="19195" y="1349"/>
                      <a:pt x="19636" y="1652"/>
                      <a:pt x="19636" y="2024"/>
                    </a:cubicBezTo>
                    <a:cubicBezTo>
                      <a:pt x="19636" y="2024"/>
                      <a:pt x="19636" y="3374"/>
                      <a:pt x="19636" y="3374"/>
                    </a:cubicBezTo>
                    <a:close/>
                    <a:moveTo>
                      <a:pt x="19636" y="17546"/>
                    </a:moveTo>
                    <a:lnTo>
                      <a:pt x="1963" y="17547"/>
                    </a:lnTo>
                    <a:lnTo>
                      <a:pt x="1963" y="4050"/>
                    </a:lnTo>
                    <a:lnTo>
                      <a:pt x="19636" y="4049"/>
                    </a:lnTo>
                    <a:cubicBezTo>
                      <a:pt x="19636" y="4049"/>
                      <a:pt x="19636" y="17546"/>
                      <a:pt x="19636" y="17546"/>
                    </a:cubicBezTo>
                    <a:close/>
                    <a:moveTo>
                      <a:pt x="19636" y="19574"/>
                    </a:moveTo>
                    <a:cubicBezTo>
                      <a:pt x="19636" y="19946"/>
                      <a:pt x="19195" y="20249"/>
                      <a:pt x="18654" y="20249"/>
                    </a:cubicBezTo>
                    <a:lnTo>
                      <a:pt x="2945" y="20250"/>
                    </a:lnTo>
                    <a:cubicBezTo>
                      <a:pt x="2402" y="20250"/>
                      <a:pt x="1963" y="19947"/>
                      <a:pt x="1963" y="19575"/>
                    </a:cubicBezTo>
                    <a:lnTo>
                      <a:pt x="1963" y="18222"/>
                    </a:lnTo>
                    <a:lnTo>
                      <a:pt x="19636" y="18221"/>
                    </a:lnTo>
                    <a:cubicBezTo>
                      <a:pt x="19636" y="18221"/>
                      <a:pt x="19636" y="19574"/>
                      <a:pt x="19636" y="19574"/>
                    </a:cubicBezTo>
                    <a:close/>
                    <a:moveTo>
                      <a:pt x="18654" y="0"/>
                    </a:moveTo>
                    <a:lnTo>
                      <a:pt x="2945" y="0"/>
                    </a:lnTo>
                    <a:cubicBezTo>
                      <a:pt x="1317" y="0"/>
                      <a:pt x="0" y="907"/>
                      <a:pt x="0" y="2025"/>
                    </a:cubicBezTo>
                    <a:lnTo>
                      <a:pt x="0" y="19575"/>
                    </a:lnTo>
                    <a:cubicBezTo>
                      <a:pt x="0" y="20693"/>
                      <a:pt x="1317" y="21600"/>
                      <a:pt x="2945" y="21600"/>
                    </a:cubicBezTo>
                    <a:lnTo>
                      <a:pt x="18654" y="21599"/>
                    </a:lnTo>
                    <a:cubicBezTo>
                      <a:pt x="20280" y="21599"/>
                      <a:pt x="21600" y="20693"/>
                      <a:pt x="21600" y="19574"/>
                    </a:cubicBezTo>
                    <a:lnTo>
                      <a:pt x="21600" y="2024"/>
                    </a:lnTo>
                    <a:cubicBezTo>
                      <a:pt x="21600" y="906"/>
                      <a:pt x="20280" y="0"/>
                      <a:pt x="18654" y="0"/>
                    </a:cubicBezTo>
                  </a:path>
                </a:pathLst>
              </a:custGeom>
              <a:solidFill>
                <a:srgbClr val="BEBEBE"/>
              </a:solidFill>
              <a:ln>
                <a:noFill/>
              </a:ln>
              <a:effectLst/>
            </p:spPr>
            <p:txBody>
              <a:bodyPr anchor="ctr"/>
              <a:lstStyle/>
              <a:p>
                <a:pPr algn="ctr"/>
              </a:p>
            </p:txBody>
          </p:sp>
          <p:sp>
            <p:nvSpPr>
              <p:cNvPr id="88" name="ïsļïḋê"/>
              <p:cNvSpPr/>
              <p:nvPr/>
            </p:nvSpPr>
            <p:spPr bwMode="auto">
              <a:xfrm>
                <a:off x="5571332" y="4483894"/>
                <a:ext cx="58738" cy="1428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10800"/>
                    </a:moveTo>
                    <a:cubicBezTo>
                      <a:pt x="21600" y="16758"/>
                      <a:pt x="20387" y="21599"/>
                      <a:pt x="18899" y="21599"/>
                    </a:cubicBezTo>
                    <a:lnTo>
                      <a:pt x="2699" y="21599"/>
                    </a:lnTo>
                    <a:cubicBezTo>
                      <a:pt x="1202" y="21599"/>
                      <a:pt x="0" y="16758"/>
                      <a:pt x="0" y="10800"/>
                    </a:cubicBezTo>
                    <a:cubicBezTo>
                      <a:pt x="0" y="4841"/>
                      <a:pt x="1202" y="0"/>
                      <a:pt x="2699" y="0"/>
                    </a:cubicBezTo>
                    <a:lnTo>
                      <a:pt x="18899" y="0"/>
                    </a:lnTo>
                    <a:cubicBezTo>
                      <a:pt x="20387" y="0"/>
                      <a:pt x="21600" y="4841"/>
                      <a:pt x="21600" y="10800"/>
                    </a:cubicBezTo>
                  </a:path>
                </a:pathLst>
              </a:custGeom>
              <a:grpFill/>
              <a:ln>
                <a:noFill/>
              </a:ln>
              <a:effectLst/>
            </p:spPr>
            <p:txBody>
              <a:bodyPr anchor="ctr"/>
              <a:lstStyle/>
              <a:p>
                <a:pPr algn="ctr"/>
              </a:p>
            </p:txBody>
          </p:sp>
          <p:sp>
            <p:nvSpPr>
              <p:cNvPr id="89" name="ïšḷíḓe"/>
              <p:cNvSpPr/>
              <p:nvPr/>
            </p:nvSpPr>
            <p:spPr bwMode="auto">
              <a:xfrm>
                <a:off x="5586413" y="4847432"/>
                <a:ext cx="28575" cy="1428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10800"/>
                    </a:moveTo>
                    <a:cubicBezTo>
                      <a:pt x="21600" y="16769"/>
                      <a:pt x="19174" y="21599"/>
                      <a:pt x="16199" y="21599"/>
                    </a:cubicBezTo>
                    <a:lnTo>
                      <a:pt x="5399" y="21599"/>
                    </a:lnTo>
                    <a:cubicBezTo>
                      <a:pt x="2404" y="21599"/>
                      <a:pt x="0" y="16769"/>
                      <a:pt x="0" y="10800"/>
                    </a:cubicBezTo>
                    <a:cubicBezTo>
                      <a:pt x="0" y="4830"/>
                      <a:pt x="2404" y="0"/>
                      <a:pt x="5399" y="0"/>
                    </a:cubicBezTo>
                    <a:lnTo>
                      <a:pt x="16199" y="0"/>
                    </a:lnTo>
                    <a:cubicBezTo>
                      <a:pt x="19174" y="0"/>
                      <a:pt x="21600" y="4830"/>
                      <a:pt x="21600" y="10800"/>
                    </a:cubicBezTo>
                  </a:path>
                </a:pathLst>
              </a:custGeom>
              <a:grpFill/>
              <a:ln>
                <a:noFill/>
              </a:ln>
              <a:effectLst/>
            </p:spPr>
            <p:txBody>
              <a:bodyPr anchor="ctr"/>
              <a:lstStyle/>
              <a:p>
                <a:pPr algn="ctr"/>
              </a:p>
            </p:txBody>
          </p:sp>
        </p:grpSp>
        <p:grpSp>
          <p:nvGrpSpPr>
            <p:cNvPr id="69" name="ïṧ1íďé"/>
            <p:cNvGrpSpPr/>
            <p:nvPr/>
          </p:nvGrpSpPr>
          <p:grpSpPr>
            <a:xfrm>
              <a:off x="8007567" y="1930234"/>
              <a:ext cx="465138" cy="435769"/>
              <a:chOff x="5368132" y="3540125"/>
              <a:chExt cx="465138" cy="435769"/>
            </a:xfrm>
            <a:solidFill>
              <a:schemeClr val="accent3"/>
            </a:solidFill>
          </p:grpSpPr>
          <p:sp>
            <p:nvSpPr>
              <p:cNvPr id="85" name="îṧľidè"/>
              <p:cNvSpPr/>
              <p:nvPr/>
            </p:nvSpPr>
            <p:spPr bwMode="auto">
              <a:xfrm>
                <a:off x="5426869" y="3598069"/>
                <a:ext cx="347663" cy="23256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699" y="20255"/>
                    </a:moveTo>
                    <a:lnTo>
                      <a:pt x="899" y="20255"/>
                    </a:lnTo>
                    <a:lnTo>
                      <a:pt x="899" y="1350"/>
                    </a:lnTo>
                    <a:lnTo>
                      <a:pt x="20699" y="1350"/>
                    </a:lnTo>
                    <a:cubicBezTo>
                      <a:pt x="20699" y="1350"/>
                      <a:pt x="20699" y="20255"/>
                      <a:pt x="20699" y="20255"/>
                    </a:cubicBezTo>
                    <a:close/>
                    <a:moveTo>
                      <a:pt x="20699" y="0"/>
                    </a:moveTo>
                    <a:lnTo>
                      <a:pt x="899" y="5"/>
                    </a:lnTo>
                    <a:cubicBezTo>
                      <a:pt x="402" y="5"/>
                      <a:pt x="0" y="603"/>
                      <a:pt x="0" y="1350"/>
                    </a:cubicBezTo>
                    <a:lnTo>
                      <a:pt x="0" y="20249"/>
                    </a:lnTo>
                    <a:cubicBezTo>
                      <a:pt x="0" y="20996"/>
                      <a:pt x="402" y="21599"/>
                      <a:pt x="899" y="21599"/>
                    </a:cubicBezTo>
                    <a:lnTo>
                      <a:pt x="20699" y="21599"/>
                    </a:lnTo>
                    <a:cubicBezTo>
                      <a:pt x="21197" y="21599"/>
                      <a:pt x="21600" y="20996"/>
                      <a:pt x="21600" y="20249"/>
                    </a:cubicBezTo>
                    <a:lnTo>
                      <a:pt x="21600" y="1350"/>
                    </a:lnTo>
                    <a:cubicBezTo>
                      <a:pt x="21600" y="603"/>
                      <a:pt x="21197" y="0"/>
                      <a:pt x="20699" y="0"/>
                    </a:cubicBezTo>
                  </a:path>
                </a:pathLst>
              </a:custGeom>
              <a:solidFill>
                <a:schemeClr val="accent2">
                  <a:lumMod val="75000"/>
                </a:schemeClr>
              </a:solidFill>
              <a:ln>
                <a:noFill/>
              </a:ln>
              <a:effectLst/>
            </p:spPr>
            <p:txBody>
              <a:bodyPr anchor="ctr"/>
              <a:lstStyle/>
              <a:p>
                <a:pPr algn="ctr"/>
              </a:p>
            </p:txBody>
          </p:sp>
          <p:sp>
            <p:nvSpPr>
              <p:cNvPr id="86" name="iS1îḓê"/>
              <p:cNvSpPr/>
              <p:nvPr/>
            </p:nvSpPr>
            <p:spPr bwMode="auto">
              <a:xfrm>
                <a:off x="5368132" y="3540125"/>
                <a:ext cx="465138" cy="43576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249" y="16562"/>
                    </a:moveTo>
                    <a:cubicBezTo>
                      <a:pt x="20249" y="16959"/>
                      <a:pt x="19946" y="17282"/>
                      <a:pt x="19575" y="17282"/>
                    </a:cubicBezTo>
                    <a:lnTo>
                      <a:pt x="13499" y="17282"/>
                    </a:lnTo>
                    <a:lnTo>
                      <a:pt x="8099" y="17282"/>
                    </a:lnTo>
                    <a:lnTo>
                      <a:pt x="2024" y="17282"/>
                    </a:lnTo>
                    <a:cubicBezTo>
                      <a:pt x="1651" y="17282"/>
                      <a:pt x="1349" y="16959"/>
                      <a:pt x="1349" y="16562"/>
                    </a:cubicBezTo>
                    <a:lnTo>
                      <a:pt x="1349" y="2160"/>
                    </a:lnTo>
                    <a:cubicBezTo>
                      <a:pt x="1349" y="1762"/>
                      <a:pt x="1651" y="1440"/>
                      <a:pt x="2024" y="1440"/>
                    </a:cubicBezTo>
                    <a:lnTo>
                      <a:pt x="19575" y="1440"/>
                    </a:lnTo>
                    <a:cubicBezTo>
                      <a:pt x="19946" y="1440"/>
                      <a:pt x="20249" y="1762"/>
                      <a:pt x="20249" y="2160"/>
                    </a:cubicBezTo>
                    <a:cubicBezTo>
                      <a:pt x="20249" y="2160"/>
                      <a:pt x="20249" y="16562"/>
                      <a:pt x="20249" y="16562"/>
                    </a:cubicBezTo>
                    <a:close/>
                    <a:moveTo>
                      <a:pt x="19575" y="0"/>
                    </a:moveTo>
                    <a:lnTo>
                      <a:pt x="2024" y="0"/>
                    </a:lnTo>
                    <a:cubicBezTo>
                      <a:pt x="905" y="0"/>
                      <a:pt x="0" y="966"/>
                      <a:pt x="0" y="2160"/>
                    </a:cubicBezTo>
                    <a:lnTo>
                      <a:pt x="0" y="16562"/>
                    </a:lnTo>
                    <a:cubicBezTo>
                      <a:pt x="0" y="17753"/>
                      <a:pt x="903" y="18718"/>
                      <a:pt x="2018" y="18721"/>
                    </a:cubicBezTo>
                    <a:lnTo>
                      <a:pt x="8774" y="18721"/>
                    </a:lnTo>
                    <a:lnTo>
                      <a:pt x="8774" y="19597"/>
                    </a:lnTo>
                    <a:lnTo>
                      <a:pt x="4561" y="20181"/>
                    </a:lnTo>
                    <a:cubicBezTo>
                      <a:pt x="4260" y="20262"/>
                      <a:pt x="4049" y="20549"/>
                      <a:pt x="4049" y="20879"/>
                    </a:cubicBezTo>
                    <a:cubicBezTo>
                      <a:pt x="4049" y="21277"/>
                      <a:pt x="4351" y="21599"/>
                      <a:pt x="4724" y="21599"/>
                    </a:cubicBezTo>
                    <a:lnTo>
                      <a:pt x="16874" y="21599"/>
                    </a:lnTo>
                    <a:cubicBezTo>
                      <a:pt x="17248" y="21599"/>
                      <a:pt x="17549" y="21277"/>
                      <a:pt x="17549" y="20879"/>
                    </a:cubicBezTo>
                    <a:cubicBezTo>
                      <a:pt x="17549" y="20549"/>
                      <a:pt x="17339" y="20262"/>
                      <a:pt x="17038" y="20181"/>
                    </a:cubicBezTo>
                    <a:lnTo>
                      <a:pt x="12824" y="19597"/>
                    </a:lnTo>
                    <a:lnTo>
                      <a:pt x="12824" y="18721"/>
                    </a:lnTo>
                    <a:lnTo>
                      <a:pt x="19581" y="18721"/>
                    </a:lnTo>
                    <a:cubicBezTo>
                      <a:pt x="20696" y="18718"/>
                      <a:pt x="21600" y="17753"/>
                      <a:pt x="21600" y="16562"/>
                    </a:cubicBezTo>
                    <a:lnTo>
                      <a:pt x="21600" y="2160"/>
                    </a:lnTo>
                    <a:cubicBezTo>
                      <a:pt x="21600" y="966"/>
                      <a:pt x="20692" y="0"/>
                      <a:pt x="19575" y="0"/>
                    </a:cubicBezTo>
                  </a:path>
                </a:pathLst>
              </a:custGeom>
              <a:solidFill>
                <a:schemeClr val="accent2">
                  <a:lumMod val="75000"/>
                </a:schemeClr>
              </a:solidFill>
              <a:ln>
                <a:noFill/>
              </a:ln>
              <a:effectLst/>
            </p:spPr>
            <p:txBody>
              <a:bodyPr anchor="ctr"/>
              <a:lstStyle/>
              <a:p>
                <a:pPr algn="ctr"/>
              </a:p>
            </p:txBody>
          </p:sp>
        </p:grpSp>
        <p:grpSp>
          <p:nvGrpSpPr>
            <p:cNvPr id="70" name="îśľídê"/>
            <p:cNvGrpSpPr/>
            <p:nvPr/>
          </p:nvGrpSpPr>
          <p:grpSpPr>
            <a:xfrm>
              <a:off x="3713830" y="1860757"/>
              <a:ext cx="319088" cy="465138"/>
              <a:chOff x="3649663" y="3510757"/>
              <a:chExt cx="319088" cy="465138"/>
            </a:xfrm>
            <a:solidFill>
              <a:schemeClr val="accent2"/>
            </a:solidFill>
          </p:grpSpPr>
          <p:sp>
            <p:nvSpPr>
              <p:cNvPr id="83" name="íṥḷîďê"/>
              <p:cNvSpPr/>
              <p:nvPr/>
            </p:nvSpPr>
            <p:spPr bwMode="auto">
              <a:xfrm>
                <a:off x="3649663" y="3510757"/>
                <a:ext cx="319088" cy="46513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5386" y="14175"/>
                    </a:moveTo>
                    <a:lnTo>
                      <a:pt x="6223" y="14175"/>
                    </a:lnTo>
                    <a:cubicBezTo>
                      <a:pt x="5734" y="13446"/>
                      <a:pt x="5147" y="12716"/>
                      <a:pt x="4568" y="12003"/>
                    </a:cubicBezTo>
                    <a:cubicBezTo>
                      <a:pt x="3287" y="10427"/>
                      <a:pt x="1963" y="8797"/>
                      <a:pt x="1963" y="7425"/>
                    </a:cubicBezTo>
                    <a:cubicBezTo>
                      <a:pt x="1963" y="4075"/>
                      <a:pt x="5927" y="1350"/>
                      <a:pt x="10800" y="1350"/>
                    </a:cubicBezTo>
                    <a:cubicBezTo>
                      <a:pt x="15672" y="1350"/>
                      <a:pt x="19636" y="4075"/>
                      <a:pt x="19636" y="7425"/>
                    </a:cubicBezTo>
                    <a:cubicBezTo>
                      <a:pt x="19636" y="8787"/>
                      <a:pt x="18312" y="10425"/>
                      <a:pt x="17029" y="12011"/>
                    </a:cubicBezTo>
                    <a:cubicBezTo>
                      <a:pt x="16455" y="12723"/>
                      <a:pt x="15873" y="13449"/>
                      <a:pt x="15386" y="14175"/>
                    </a:cubicBezTo>
                    <a:moveTo>
                      <a:pt x="10800" y="20249"/>
                    </a:moveTo>
                    <a:cubicBezTo>
                      <a:pt x="9805" y="20249"/>
                      <a:pt x="9347" y="20171"/>
                      <a:pt x="8839" y="19406"/>
                    </a:cubicBezTo>
                    <a:lnTo>
                      <a:pt x="13000" y="19048"/>
                    </a:lnTo>
                    <a:cubicBezTo>
                      <a:pt x="12398" y="20164"/>
                      <a:pt x="11959" y="20249"/>
                      <a:pt x="10800" y="20249"/>
                    </a:cubicBezTo>
                    <a:moveTo>
                      <a:pt x="7595" y="16813"/>
                    </a:moveTo>
                    <a:cubicBezTo>
                      <a:pt x="7417" y="16407"/>
                      <a:pt x="7215" y="15978"/>
                      <a:pt x="6991" y="15525"/>
                    </a:cubicBezTo>
                    <a:lnTo>
                      <a:pt x="14616" y="15525"/>
                    </a:lnTo>
                    <a:cubicBezTo>
                      <a:pt x="14496" y="15767"/>
                      <a:pt x="14375" y="16010"/>
                      <a:pt x="14270" y="16239"/>
                    </a:cubicBezTo>
                    <a:cubicBezTo>
                      <a:pt x="14270" y="16239"/>
                      <a:pt x="7595" y="16813"/>
                      <a:pt x="7595" y="16813"/>
                    </a:cubicBezTo>
                    <a:close/>
                    <a:moveTo>
                      <a:pt x="13345" y="18343"/>
                    </a:moveTo>
                    <a:lnTo>
                      <a:pt x="8476" y="18762"/>
                    </a:lnTo>
                    <a:cubicBezTo>
                      <a:pt x="8303" y="18416"/>
                      <a:pt x="8116" y="18011"/>
                      <a:pt x="7890" y="17483"/>
                    </a:cubicBezTo>
                    <a:cubicBezTo>
                      <a:pt x="7887" y="17477"/>
                      <a:pt x="7883" y="17469"/>
                      <a:pt x="7881" y="17462"/>
                    </a:cubicBezTo>
                    <a:lnTo>
                      <a:pt x="13957" y="16941"/>
                    </a:lnTo>
                    <a:cubicBezTo>
                      <a:pt x="13871" y="17140"/>
                      <a:pt x="13778" y="17350"/>
                      <a:pt x="13698" y="17537"/>
                    </a:cubicBezTo>
                    <a:cubicBezTo>
                      <a:pt x="13569" y="17841"/>
                      <a:pt x="13453" y="18104"/>
                      <a:pt x="13345" y="18343"/>
                    </a:cubicBezTo>
                    <a:moveTo>
                      <a:pt x="10800" y="0"/>
                    </a:moveTo>
                    <a:cubicBezTo>
                      <a:pt x="4835" y="0"/>
                      <a:pt x="0" y="3324"/>
                      <a:pt x="0" y="7425"/>
                    </a:cubicBezTo>
                    <a:cubicBezTo>
                      <a:pt x="0" y="10146"/>
                      <a:pt x="3621" y="13029"/>
                      <a:pt x="4939" y="15562"/>
                    </a:cubicBezTo>
                    <a:cubicBezTo>
                      <a:pt x="6906" y="19339"/>
                      <a:pt x="6688" y="21599"/>
                      <a:pt x="10800" y="21599"/>
                    </a:cubicBezTo>
                    <a:cubicBezTo>
                      <a:pt x="14972" y="21599"/>
                      <a:pt x="14692" y="19349"/>
                      <a:pt x="16660" y="15577"/>
                    </a:cubicBezTo>
                    <a:cubicBezTo>
                      <a:pt x="17983" y="13039"/>
                      <a:pt x="21600" y="10124"/>
                      <a:pt x="21600" y="7425"/>
                    </a:cubicBezTo>
                    <a:cubicBezTo>
                      <a:pt x="21600" y="3324"/>
                      <a:pt x="16764" y="0"/>
                      <a:pt x="10800" y="0"/>
                    </a:cubicBezTo>
                  </a:path>
                </a:pathLst>
              </a:custGeom>
              <a:grpFill/>
              <a:ln>
                <a:solidFill>
                  <a:schemeClr val="accent2">
                    <a:lumMod val="50000"/>
                  </a:schemeClr>
                </a:solidFill>
              </a:ln>
              <a:effectLst/>
            </p:spPr>
            <p:txBody>
              <a:bodyPr anchor="ctr"/>
              <a:lstStyle/>
              <a:p>
                <a:pPr algn="ctr"/>
              </a:p>
            </p:txBody>
          </p:sp>
          <p:sp>
            <p:nvSpPr>
              <p:cNvPr id="84" name="išļiḓê"/>
              <p:cNvSpPr/>
              <p:nvPr/>
            </p:nvSpPr>
            <p:spPr bwMode="auto">
              <a:xfrm>
                <a:off x="3655219" y="3583782"/>
                <a:ext cx="94456" cy="9445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938" y="0"/>
                    </a:moveTo>
                    <a:cubicBezTo>
                      <a:pt x="8943" y="0"/>
                      <a:pt x="0" y="8942"/>
                      <a:pt x="0" y="19938"/>
                    </a:cubicBezTo>
                    <a:cubicBezTo>
                      <a:pt x="0" y="20855"/>
                      <a:pt x="743" y="21600"/>
                      <a:pt x="1661" y="21600"/>
                    </a:cubicBezTo>
                    <a:cubicBezTo>
                      <a:pt x="2579" y="21600"/>
                      <a:pt x="3323" y="20855"/>
                      <a:pt x="3323" y="19938"/>
                    </a:cubicBezTo>
                    <a:cubicBezTo>
                      <a:pt x="3323" y="10777"/>
                      <a:pt x="10777" y="3323"/>
                      <a:pt x="19938" y="3323"/>
                    </a:cubicBezTo>
                    <a:cubicBezTo>
                      <a:pt x="20856" y="3323"/>
                      <a:pt x="21600" y="2578"/>
                      <a:pt x="21600" y="1661"/>
                    </a:cubicBezTo>
                    <a:cubicBezTo>
                      <a:pt x="21600" y="744"/>
                      <a:pt x="20856" y="0"/>
                      <a:pt x="19938" y="0"/>
                    </a:cubicBezTo>
                  </a:path>
                </a:pathLst>
              </a:custGeom>
              <a:grpFill/>
              <a:ln>
                <a:noFill/>
              </a:ln>
              <a:effectLst/>
            </p:spPr>
            <p:txBody>
              <a:bodyPr anchor="ctr"/>
              <a:lstStyle/>
              <a:p>
                <a:pPr algn="ctr"/>
              </a:p>
            </p:txBody>
          </p:sp>
        </p:grpSp>
        <p:grpSp>
          <p:nvGrpSpPr>
            <p:cNvPr id="71" name="îSḷîḓè"/>
            <p:cNvGrpSpPr/>
            <p:nvPr/>
          </p:nvGrpSpPr>
          <p:grpSpPr>
            <a:xfrm>
              <a:off x="8707824" y="1685461"/>
              <a:ext cx="2475739" cy="1548276"/>
              <a:chOff x="8410585" y="861030"/>
              <a:chExt cx="2475739" cy="1548276"/>
            </a:xfrm>
          </p:grpSpPr>
          <p:sp>
            <p:nvSpPr>
              <p:cNvPr id="81" name="îšḻíḍè"/>
              <p:cNvSpPr/>
              <p:nvPr/>
            </p:nvSpPr>
            <p:spPr bwMode="auto">
              <a:xfrm>
                <a:off x="8410585" y="1280031"/>
                <a:ext cx="2475739" cy="112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0000" tIns="46800" rIns="90000" bIns="46800" anchor="t" anchorCtr="0">
                <a:noAutofit/>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marL="171450" indent="-171450">
                  <a:buFont typeface="Arial" panose="020B0604020202020204" pitchFamily="34" charset="0"/>
                  <a:buChar char="•"/>
                </a:pPr>
                <a:r>
                  <a:rPr lang="en-US" altLang="zh-CN" sz="1600" dirty="0"/>
                  <a:t>an association eligible for developing association standards shall register themself in the authorities for civil affairs</a:t>
                </a:r>
                <a:endParaRPr lang="en-US" altLang="zh-CN" sz="1600" dirty="0"/>
              </a:p>
            </p:txBody>
          </p:sp>
          <p:sp>
            <p:nvSpPr>
              <p:cNvPr id="82" name="ïṥlïḍê"/>
              <p:cNvSpPr txBox="1"/>
              <p:nvPr/>
            </p:nvSpPr>
            <p:spPr bwMode="auto">
              <a:xfrm>
                <a:off x="8441111" y="861030"/>
                <a:ext cx="2259209" cy="3875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000" tIns="46800" rIns="90000" bIns="46800" anchor="b" anchorCtr="0">
                <a:normAutofit/>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algn="ctr"/>
                <a:r>
                  <a:rPr lang="en-US" altLang="zh-CN" sz="1600" b="1" dirty="0"/>
                  <a:t>Ministry of Civil Affairs: </a:t>
                </a:r>
                <a:endParaRPr lang="zh-CN" altLang="en-US" sz="1600" b="1" dirty="0"/>
              </a:p>
            </p:txBody>
          </p:sp>
        </p:grpSp>
        <p:grpSp>
          <p:nvGrpSpPr>
            <p:cNvPr id="72" name="í$ľîďê"/>
            <p:cNvGrpSpPr/>
            <p:nvPr/>
          </p:nvGrpSpPr>
          <p:grpSpPr>
            <a:xfrm>
              <a:off x="8935756" y="4100571"/>
              <a:ext cx="2475739" cy="2255777"/>
              <a:chOff x="8638517" y="4947540"/>
              <a:chExt cx="2475739" cy="2255777"/>
            </a:xfrm>
          </p:grpSpPr>
          <p:sp>
            <p:nvSpPr>
              <p:cNvPr id="79" name="iṧļíḍè"/>
              <p:cNvSpPr/>
              <p:nvPr/>
            </p:nvSpPr>
            <p:spPr bwMode="auto">
              <a:xfrm>
                <a:off x="8638517" y="5266106"/>
                <a:ext cx="2475739" cy="19372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0000" tIns="46800" rIns="90000" bIns="46800" anchor="t" anchorCtr="0">
                <a:noAutofit/>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marL="171450" indent="-171450">
                  <a:buFont typeface="Arial" panose="020B0604020202020204" pitchFamily="34" charset="0"/>
                  <a:buChar char="•"/>
                </a:pPr>
                <a:r>
                  <a:rPr lang="en-US" altLang="zh-CN" sz="1600" dirty="0"/>
                  <a:t>develop enterprise standards</a:t>
                </a:r>
                <a:endParaRPr lang="en-US" altLang="zh-CN" sz="1600" dirty="0"/>
              </a:p>
              <a:p>
                <a:pPr marL="171450" indent="-171450">
                  <a:buFont typeface="Arial" panose="020B0604020202020204" pitchFamily="34" charset="0"/>
                  <a:buChar char="•"/>
                </a:pPr>
                <a:r>
                  <a:rPr lang="en-US" altLang="zh-CN" sz="1600" dirty="0"/>
                  <a:t>make self-declaration in the Enterprise Standards Information Platform</a:t>
                </a:r>
                <a:endParaRPr lang="en-US" altLang="zh-CN" sz="1600" dirty="0"/>
              </a:p>
              <a:p>
                <a:pPr marL="171450" indent="-171450">
                  <a:buFont typeface="Arial" panose="020B0604020202020204" pitchFamily="34" charset="0"/>
                  <a:buChar char="•"/>
                </a:pPr>
                <a:r>
                  <a:rPr lang="en-US" altLang="zh-CN" sz="1600" dirty="0"/>
                  <a:t>disclose products’ function and performance indicators</a:t>
                </a:r>
                <a:endParaRPr lang="en-US" altLang="zh-CN" sz="1600" dirty="0"/>
              </a:p>
            </p:txBody>
          </p:sp>
          <p:sp>
            <p:nvSpPr>
              <p:cNvPr id="80" name="i$ľïḍê"/>
              <p:cNvSpPr txBox="1"/>
              <p:nvPr/>
            </p:nvSpPr>
            <p:spPr bwMode="auto">
              <a:xfrm>
                <a:off x="8638517" y="4947540"/>
                <a:ext cx="2108063" cy="3875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000" tIns="46800" rIns="90000" bIns="46800" anchor="b" anchorCtr="0">
                <a:normAutofit/>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algn="ctr">
                  <a:buClrTx/>
                  <a:buSzTx/>
                  <a:buFontTx/>
                </a:pPr>
                <a:r>
                  <a:rPr lang="en-US" altLang="zh-CN" sz="1600" b="1" dirty="0"/>
                  <a:t>Enterprises:</a:t>
                </a:r>
                <a:endParaRPr lang="en-US" altLang="zh-CN" sz="1600" b="1" dirty="0"/>
              </a:p>
            </p:txBody>
          </p:sp>
        </p:grpSp>
        <p:grpSp>
          <p:nvGrpSpPr>
            <p:cNvPr id="73" name="ïśļîḍe"/>
            <p:cNvGrpSpPr/>
            <p:nvPr/>
          </p:nvGrpSpPr>
          <p:grpSpPr>
            <a:xfrm>
              <a:off x="409728" y="4201695"/>
              <a:ext cx="3092883" cy="2302092"/>
              <a:chOff x="416827" y="5048664"/>
              <a:chExt cx="3092883" cy="2302092"/>
            </a:xfrm>
          </p:grpSpPr>
          <p:sp>
            <p:nvSpPr>
              <p:cNvPr id="77" name="isḻiḋê"/>
              <p:cNvSpPr/>
              <p:nvPr/>
            </p:nvSpPr>
            <p:spPr bwMode="auto">
              <a:xfrm>
                <a:off x="416827" y="5413544"/>
                <a:ext cx="3092883" cy="1937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0000" tIns="46800" rIns="90000" bIns="46800" anchor="t" anchorCtr="0">
                <a:noAutofit/>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marL="171450" indent="-171450">
                  <a:buFont typeface="Arial" panose="020B0604020202020204" pitchFamily="34" charset="0"/>
                  <a:buChar char="•"/>
                </a:pPr>
                <a:r>
                  <a:rPr lang="en-US" altLang="zh-CN" sz="1600" dirty="0"/>
                  <a:t>register themselves in the authority for civil affairs</a:t>
                </a:r>
                <a:endParaRPr lang="en-US" altLang="zh-CN" sz="1600" dirty="0"/>
              </a:p>
              <a:p>
                <a:pPr marL="171450" indent="-171450">
                  <a:buFont typeface="Arial" panose="020B0604020202020204" pitchFamily="34" charset="0"/>
                  <a:buChar char="•"/>
                </a:pPr>
                <a:r>
                  <a:rPr lang="en-US" altLang="zh-CN" sz="1600" dirty="0"/>
                  <a:t>develop association standards </a:t>
                </a:r>
                <a:endParaRPr lang="en-US" altLang="zh-CN" sz="1600" dirty="0"/>
              </a:p>
              <a:p>
                <a:pPr marL="171450" indent="-171450">
                  <a:buFont typeface="Arial" panose="020B0604020202020204" pitchFamily="34" charset="0"/>
                  <a:buChar char="•"/>
                </a:pPr>
                <a:r>
                  <a:rPr lang="en-US" altLang="zh-CN" sz="1600" dirty="0"/>
                  <a:t>Make public the information of association standards in the Association Standards Information Platform</a:t>
                </a:r>
                <a:endParaRPr lang="en-US" altLang="zh-CN" sz="1600" dirty="0"/>
              </a:p>
            </p:txBody>
          </p:sp>
          <p:sp>
            <p:nvSpPr>
              <p:cNvPr id="78" name="íṩ1íḓe"/>
              <p:cNvSpPr txBox="1"/>
              <p:nvPr/>
            </p:nvSpPr>
            <p:spPr bwMode="auto">
              <a:xfrm>
                <a:off x="1057040" y="5048664"/>
                <a:ext cx="2108063" cy="3875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000" tIns="46800" rIns="90000" bIns="46800" anchor="b" anchorCtr="0">
                <a:normAutofit/>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algn="ctr"/>
                <a:r>
                  <a:rPr lang="en-US" altLang="zh-CN" sz="1600" b="1" dirty="0">
                    <a:solidFill>
                      <a:schemeClr val="tx1"/>
                    </a:solidFill>
                  </a:rPr>
                  <a:t>Associations:</a:t>
                </a:r>
                <a:endParaRPr lang="en-US" altLang="zh-CN" sz="1600" b="1" dirty="0">
                  <a:solidFill>
                    <a:schemeClr val="tx1"/>
                  </a:solidFill>
                </a:endParaRPr>
              </a:p>
            </p:txBody>
          </p:sp>
        </p:grpSp>
        <p:grpSp>
          <p:nvGrpSpPr>
            <p:cNvPr id="74" name="ïślidé"/>
            <p:cNvGrpSpPr/>
            <p:nvPr/>
          </p:nvGrpSpPr>
          <p:grpSpPr>
            <a:xfrm>
              <a:off x="500437" y="1854025"/>
              <a:ext cx="2885499" cy="1833722"/>
              <a:chOff x="507536" y="989061"/>
              <a:chExt cx="2885499" cy="1833722"/>
            </a:xfrm>
          </p:grpSpPr>
          <p:sp>
            <p:nvSpPr>
              <p:cNvPr id="75" name="íşḷïďe"/>
              <p:cNvSpPr/>
              <p:nvPr/>
            </p:nvSpPr>
            <p:spPr bwMode="auto">
              <a:xfrm>
                <a:off x="507536" y="1642410"/>
                <a:ext cx="2885499" cy="11803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0000" tIns="46800" rIns="90000" bIns="46800" anchor="t" anchorCtr="0">
                <a:noAutofit/>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marL="171450" indent="-171450">
                  <a:buFont typeface="Arial" panose="020B0604020202020204" pitchFamily="34" charset="0"/>
                  <a:buChar char="•"/>
                </a:pPr>
                <a:r>
                  <a:rPr lang="en-US" altLang="zh-CN" sz="1600" dirty="0"/>
                  <a:t>regulate, guide and supervise the development of association standards and enterprise standards</a:t>
                </a:r>
                <a:endParaRPr lang="en-US" altLang="zh-CN" sz="1600" dirty="0"/>
              </a:p>
            </p:txBody>
          </p:sp>
          <p:sp>
            <p:nvSpPr>
              <p:cNvPr id="76" name="îṥ1ïḍe"/>
              <p:cNvSpPr txBox="1"/>
              <p:nvPr/>
            </p:nvSpPr>
            <p:spPr bwMode="auto">
              <a:xfrm>
                <a:off x="558971" y="989061"/>
                <a:ext cx="2610485" cy="57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000" tIns="46800" rIns="90000" bIns="46800" anchor="b" anchorCtr="0">
                <a:noAutofit/>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marL="0" lvl="1" algn="ctr"/>
                <a:r>
                  <a:rPr lang="en-US" altLang="zh-CN" sz="1600" b="1" dirty="0">
                    <a:solidFill>
                      <a:schemeClr val="tx1"/>
                    </a:solidFill>
                    <a:sym typeface="+mn-ea"/>
                  </a:rPr>
                  <a:t>SAC and administrative authorities </a:t>
                </a:r>
                <a:endParaRPr lang="en-US" altLang="zh-CN" sz="1600" b="1" dirty="0">
                  <a:solidFill>
                    <a:schemeClr val="tx1"/>
                  </a:solidFill>
                  <a:sym typeface="+mn-ea"/>
                </a:endParaRPr>
              </a:p>
              <a:p>
                <a:pPr marL="0" lvl="1" algn="ctr"/>
                <a:r>
                  <a:rPr lang="en-US" altLang="zh-CN" sz="1600" b="1" dirty="0">
                    <a:solidFill>
                      <a:schemeClr val="tx1"/>
                    </a:solidFill>
                    <a:sym typeface="+mn-ea"/>
                  </a:rPr>
                  <a:t>in relevant sectors:  </a:t>
                </a:r>
                <a:endParaRPr lang="en-US" altLang="zh-CN" sz="1600" b="1" dirty="0">
                  <a:solidFill>
                    <a:schemeClr val="tx1"/>
                  </a:solidFill>
                </a:endParaRPr>
              </a:p>
            </p:txBody>
          </p:sp>
        </p:grpSp>
      </p:grpSp>
      <p:sp>
        <p:nvSpPr>
          <p:cNvPr id="50" name="页脚占位符 40"/>
          <p:cNvSpPr>
            <a:spLocks noGrp="1"/>
          </p:cNvSpPr>
          <p:nvPr>
            <p:ph type="ftr" sz="quarter" idx="11"/>
          </p:nvPr>
        </p:nvSpPr>
        <p:spPr>
          <a:xfrm>
            <a:off x="3716020" y="6368415"/>
            <a:ext cx="4114800" cy="365125"/>
          </a:xfrm>
        </p:spPr>
        <p:txBody>
          <a:bodyPr/>
          <a:lstStyle/>
          <a:p>
            <a:r>
              <a:rPr lang="en-US" altLang="zh-CN" dirty="0">
                <a:cs typeface="+mn-lt"/>
              </a:rPr>
              <a:t>www.sesec.eu</a:t>
            </a:r>
            <a:endParaRPr lang="en-US" altLang="zh-CN" dirty="0">
              <a:cs typeface="+mn-lt"/>
            </a:endParaRPr>
          </a:p>
        </p:txBody>
      </p:sp>
      <p:pic>
        <p:nvPicPr>
          <p:cNvPr id="51" name="图片 3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flipV="1">
            <a:off x="8543517" y="6368563"/>
            <a:ext cx="3479990" cy="366315"/>
          </a:xfrm>
          <a:prstGeom prst="rect">
            <a:avLst/>
          </a:prstGeom>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708966" y="324184"/>
            <a:ext cx="10515600" cy="1325563"/>
          </a:xfrm>
        </p:spPr>
        <p:txBody>
          <a:bodyPr>
            <a:normAutofit/>
          </a:bodyPr>
          <a:lstStyle/>
          <a:p>
            <a:r>
              <a:rPr lang="en-US" altLang="zh-CN" sz="4000" b="0" dirty="0">
                <a:solidFill>
                  <a:schemeClr val="accent2">
                    <a:lumMod val="50000"/>
                  </a:schemeClr>
                </a:solidFill>
                <a:sym typeface="+mn-ea"/>
              </a:rPr>
              <a:t>1. Standardization System in China </a:t>
            </a:r>
            <a:br>
              <a:rPr lang="en-US" altLang="zh-CN" sz="4000" b="0" dirty="0">
                <a:solidFill>
                  <a:schemeClr val="accent2">
                    <a:lumMod val="50000"/>
                  </a:schemeClr>
                </a:solidFill>
                <a:sym typeface="+mn-ea"/>
              </a:rPr>
            </a:br>
            <a:r>
              <a:rPr lang="en-US" altLang="zh-CN" sz="4000" b="0" dirty="0">
                <a:solidFill>
                  <a:schemeClr val="accent2">
                    <a:lumMod val="50000"/>
                  </a:schemeClr>
                </a:solidFill>
                <a:sym typeface="+mn-ea"/>
              </a:rPr>
              <a:t> </a:t>
            </a:r>
            <a:r>
              <a:rPr lang="en-US" sz="3200" b="0" dirty="0">
                <a:solidFill>
                  <a:schemeClr val="accent2">
                    <a:lumMod val="50000"/>
                  </a:schemeClr>
                </a:solidFill>
                <a:sym typeface="+mn-ea"/>
              </a:rPr>
              <a:t> – </a:t>
            </a:r>
            <a:r>
              <a:rPr lang="en-US" altLang="zh-CN" sz="3200" b="0" dirty="0">
                <a:solidFill>
                  <a:schemeClr val="accent2">
                    <a:lumMod val="50000"/>
                  </a:schemeClr>
                </a:solidFill>
                <a:sym typeface="+mn-ea"/>
              </a:rPr>
              <a:t>Current Data – as of October 2022</a:t>
            </a:r>
            <a:endParaRPr lang="en-US" altLang="zh-CN" sz="3200" b="0" dirty="0">
              <a:solidFill>
                <a:schemeClr val="accent2">
                  <a:lumMod val="50000"/>
                </a:schemeClr>
              </a:solidFill>
              <a:sym typeface="+mn-ea"/>
            </a:endParaRPr>
          </a:p>
        </p:txBody>
      </p:sp>
      <p:grpSp>
        <p:nvGrpSpPr>
          <p:cNvPr id="5" name="088e85d3-12a4-42bc-bd8e-8108a27b6b87" descr="本素材由iSlide™ 提供&#10;iSlide™尊重知识产权并注重保护用户享有的各项权利。郑重提醒您：&#10;iSlide™插件中提供的任何信息内容的所有权、知识产权归其原始权利人或权利受让人所有，您免费/购买获得的是信息内容的使用权，并受下述条款的约束；&#10;1. 您仅可以个人非商业用途使用该等信息内容，不可将信息内容的全部或部分用于出售，或以出租、出借、转让、分销、发布等其他任何方式供他人使用；&#10;2. 禁止在接入互联网或移动互联网的任何网站、平台、应用或程序上以任何方式为他人提供iSlide™插件资源内容的下载。&#10;The resource is supplied by iSlide™.&#10;iSlide™ respects all intellectual property rights and protects all the rights its users acquired.Solemnly remind you:&#10;The ownership and intellectual property of the resources supplied in iSlide Add-in belongs to its owner or the assignee of this ownership.you only acquired the usage of the resources supplied in iSlide Add-in, as well as respected the following restrain terms:&#10;1.You are only allowed to use such resource for personal and non-commercial aim, not allowed to use such resource or part of it for the sale; or rent, lend, transfer to others; or distribution or release it in any way.&#10;2.You are not permitted to provide the resource of iSlide Add-in in any website, platform, application access to the Internet or mobile Internet." title="iSlide™ 版权声明  COPYRIGHT NOTICE"/>
          <p:cNvGrpSpPr>
            <a:grpSpLocks noChangeAspect="1"/>
          </p:cNvGrpSpPr>
          <p:nvPr>
            <p:custDataLst>
              <p:tags r:id="rId1"/>
            </p:custDataLst>
          </p:nvPr>
        </p:nvGrpSpPr>
        <p:grpSpPr>
          <a:xfrm>
            <a:off x="531948" y="1825563"/>
            <a:ext cx="11660052" cy="3314740"/>
            <a:chOff x="695798" y="2420481"/>
            <a:chExt cx="11660053" cy="3615199"/>
          </a:xfrm>
        </p:grpSpPr>
        <p:grpSp>
          <p:nvGrpSpPr>
            <p:cNvPr id="6" name="îsļîďê" descr="本素材由iSlide™ 提供&#10;iSlide™尊重知识产权并注重保护用户享有的各项权利。郑重提醒您：&#10;iSlide™插件中提供的任何信息内容的所有权、知识产权归其原始权利人或权利受让人所有，您免费/购买获得的是信息内容的使用权，并受下述条款的约束；&#10;1. 您仅可以个人非商业用途使用该等信息内容，不可将信息内容的全部或部分用于出售，或以出租、出借、转让、分销、发布等其他任何方式供他人使用；&#10;2. 禁止在接入互联网或移动互联网的任何网站、平台、应用或程序上以任何方式为他人提供iSlide™插件资源内容的下载。&#10;The resource is supplied by iSlide™.&#10;iSlide™ respects all intellectual property rights and protects all the rights its users acquired.Solemnly remind you:&#10;The ownership and intellectual property of the resources supplied in iSlide Add-in belongs to its owner or the assignee of this ownership.you only acquired the usage of the resources supplied in iSlide Add-in, as well as respected the following restrain terms:&#10;1.You are only allowed to use such resource for personal and non-commercial aim, not allowed to use such resource or part of it for the sale; or rent, lend, transfer to others; or distribution or release it in any way.&#10;2.You are not permitted to provide the resource of iSlide Add-in in any website, platform, application access to the Internet or mobile Internet." title="iSlide™ 版权声明  COPYRIGHT NOTICE"/>
            <p:cNvGrpSpPr/>
            <p:nvPr/>
          </p:nvGrpSpPr>
          <p:grpSpPr>
            <a:xfrm>
              <a:off x="695798" y="2420481"/>
              <a:ext cx="3981514" cy="2539679"/>
              <a:chOff x="2255838" y="1233449"/>
              <a:chExt cx="7680326" cy="4899025"/>
            </a:xfrm>
          </p:grpSpPr>
          <p:sp>
            <p:nvSpPr>
              <p:cNvPr id="33" name="îŝļîďe"/>
              <p:cNvSpPr/>
              <p:nvPr/>
            </p:nvSpPr>
            <p:spPr bwMode="auto">
              <a:xfrm>
                <a:off x="8850313" y="2403437"/>
                <a:ext cx="1062038" cy="1416050"/>
              </a:xfrm>
              <a:custGeom>
                <a:avLst/>
                <a:gdLst>
                  <a:gd name="T0" fmla="*/ 0 w 411"/>
                  <a:gd name="T1" fmla="*/ 77 h 547"/>
                  <a:gd name="T2" fmla="*/ 205 w 411"/>
                  <a:gd name="T3" fmla="*/ 38 h 547"/>
                  <a:gd name="T4" fmla="*/ 411 w 411"/>
                  <a:gd name="T5" fmla="*/ 0 h 547"/>
                  <a:gd name="T6" fmla="*/ 411 w 411"/>
                  <a:gd name="T7" fmla="*/ 274 h 547"/>
                  <a:gd name="T8" fmla="*/ 411 w 411"/>
                  <a:gd name="T9" fmla="*/ 547 h 547"/>
                  <a:gd name="T10" fmla="*/ 205 w 411"/>
                  <a:gd name="T11" fmla="*/ 530 h 547"/>
                  <a:gd name="T12" fmla="*/ 0 w 411"/>
                  <a:gd name="T13" fmla="*/ 512 h 547"/>
                  <a:gd name="T14" fmla="*/ 0 w 411"/>
                  <a:gd name="T15" fmla="*/ 295 h 547"/>
                  <a:gd name="T16" fmla="*/ 0 w 411"/>
                  <a:gd name="T17" fmla="*/ 77 h 5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11" h="547">
                    <a:moveTo>
                      <a:pt x="0" y="77"/>
                    </a:moveTo>
                    <a:cubicBezTo>
                      <a:pt x="69" y="64"/>
                      <a:pt x="137" y="51"/>
                      <a:pt x="205" y="38"/>
                    </a:cubicBezTo>
                    <a:cubicBezTo>
                      <a:pt x="274" y="26"/>
                      <a:pt x="342" y="13"/>
                      <a:pt x="411" y="0"/>
                    </a:cubicBezTo>
                    <a:cubicBezTo>
                      <a:pt x="411" y="91"/>
                      <a:pt x="411" y="182"/>
                      <a:pt x="411" y="274"/>
                    </a:cubicBezTo>
                    <a:cubicBezTo>
                      <a:pt x="411" y="365"/>
                      <a:pt x="411" y="456"/>
                      <a:pt x="411" y="547"/>
                    </a:cubicBezTo>
                    <a:cubicBezTo>
                      <a:pt x="342" y="541"/>
                      <a:pt x="274" y="536"/>
                      <a:pt x="205" y="530"/>
                    </a:cubicBezTo>
                    <a:cubicBezTo>
                      <a:pt x="137" y="524"/>
                      <a:pt x="69" y="518"/>
                      <a:pt x="0" y="512"/>
                    </a:cubicBezTo>
                    <a:cubicBezTo>
                      <a:pt x="0" y="440"/>
                      <a:pt x="0" y="367"/>
                      <a:pt x="0" y="295"/>
                    </a:cubicBezTo>
                    <a:cubicBezTo>
                      <a:pt x="0" y="222"/>
                      <a:pt x="0" y="150"/>
                      <a:pt x="0" y="77"/>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34" name="ïš1îḋé"/>
              <p:cNvSpPr/>
              <p:nvPr/>
            </p:nvSpPr>
            <p:spPr bwMode="auto">
              <a:xfrm>
                <a:off x="8826501" y="2370099"/>
                <a:ext cx="1109663" cy="1479550"/>
              </a:xfrm>
              <a:custGeom>
                <a:avLst/>
                <a:gdLst>
                  <a:gd name="T0" fmla="*/ 215 w 429"/>
                  <a:gd name="T1" fmla="*/ 42 h 572"/>
                  <a:gd name="T2" fmla="*/ 420 w 429"/>
                  <a:gd name="T3" fmla="*/ 2 h 572"/>
                  <a:gd name="T4" fmla="*/ 429 w 429"/>
                  <a:gd name="T5" fmla="*/ 0 h 572"/>
                  <a:gd name="T6" fmla="*/ 429 w 429"/>
                  <a:gd name="T7" fmla="*/ 11 h 572"/>
                  <a:gd name="T8" fmla="*/ 429 w 429"/>
                  <a:gd name="T9" fmla="*/ 286 h 572"/>
                  <a:gd name="T10" fmla="*/ 429 w 429"/>
                  <a:gd name="T11" fmla="*/ 561 h 572"/>
                  <a:gd name="T12" fmla="*/ 429 w 429"/>
                  <a:gd name="T13" fmla="*/ 572 h 572"/>
                  <a:gd name="T14" fmla="*/ 420 w 429"/>
                  <a:gd name="T15" fmla="*/ 571 h 572"/>
                  <a:gd name="T16" fmla="*/ 215 w 429"/>
                  <a:gd name="T17" fmla="*/ 552 h 572"/>
                  <a:gd name="T18" fmla="*/ 215 w 429"/>
                  <a:gd name="T19" fmla="*/ 533 h 572"/>
                  <a:gd name="T20" fmla="*/ 410 w 429"/>
                  <a:gd name="T21" fmla="*/ 549 h 572"/>
                  <a:gd name="T22" fmla="*/ 410 w 429"/>
                  <a:gd name="T23" fmla="*/ 287 h 572"/>
                  <a:gd name="T24" fmla="*/ 410 w 429"/>
                  <a:gd name="T25" fmla="*/ 25 h 572"/>
                  <a:gd name="T26" fmla="*/ 215 w 429"/>
                  <a:gd name="T27" fmla="*/ 61 h 572"/>
                  <a:gd name="T28" fmla="*/ 215 w 429"/>
                  <a:gd name="T29" fmla="*/ 42 h 572"/>
                  <a:gd name="T30" fmla="*/ 9 w 429"/>
                  <a:gd name="T31" fmla="*/ 81 h 572"/>
                  <a:gd name="T32" fmla="*/ 214 w 429"/>
                  <a:gd name="T33" fmla="*/ 42 h 572"/>
                  <a:gd name="T34" fmla="*/ 215 w 429"/>
                  <a:gd name="T35" fmla="*/ 42 h 572"/>
                  <a:gd name="T36" fmla="*/ 215 w 429"/>
                  <a:gd name="T37" fmla="*/ 61 h 572"/>
                  <a:gd name="T38" fmla="*/ 214 w 429"/>
                  <a:gd name="T39" fmla="*/ 61 h 572"/>
                  <a:gd name="T40" fmla="*/ 19 w 429"/>
                  <a:gd name="T41" fmla="*/ 97 h 572"/>
                  <a:gd name="T42" fmla="*/ 19 w 429"/>
                  <a:gd name="T43" fmla="*/ 307 h 572"/>
                  <a:gd name="T44" fmla="*/ 19 w 429"/>
                  <a:gd name="T45" fmla="*/ 518 h 572"/>
                  <a:gd name="T46" fmla="*/ 214 w 429"/>
                  <a:gd name="T47" fmla="*/ 533 h 572"/>
                  <a:gd name="T48" fmla="*/ 215 w 429"/>
                  <a:gd name="T49" fmla="*/ 533 h 572"/>
                  <a:gd name="T50" fmla="*/ 215 w 429"/>
                  <a:gd name="T51" fmla="*/ 552 h 572"/>
                  <a:gd name="T52" fmla="*/ 214 w 429"/>
                  <a:gd name="T53" fmla="*/ 552 h 572"/>
                  <a:gd name="T54" fmla="*/ 9 w 429"/>
                  <a:gd name="T55" fmla="*/ 534 h 572"/>
                  <a:gd name="T56" fmla="*/ 0 w 429"/>
                  <a:gd name="T57" fmla="*/ 533 h 572"/>
                  <a:gd name="T58" fmla="*/ 0 w 429"/>
                  <a:gd name="T59" fmla="*/ 525 h 572"/>
                  <a:gd name="T60" fmla="*/ 0 w 429"/>
                  <a:gd name="T61" fmla="*/ 308 h 572"/>
                  <a:gd name="T62" fmla="*/ 0 w 429"/>
                  <a:gd name="T63" fmla="*/ 92 h 572"/>
                  <a:gd name="T64" fmla="*/ 0 w 429"/>
                  <a:gd name="T65" fmla="*/ 83 h 572"/>
                  <a:gd name="T66" fmla="*/ 9 w 429"/>
                  <a:gd name="T67" fmla="*/ 81 h 5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429" h="572">
                    <a:moveTo>
                      <a:pt x="215" y="42"/>
                    </a:moveTo>
                    <a:cubicBezTo>
                      <a:pt x="283" y="29"/>
                      <a:pt x="351" y="15"/>
                      <a:pt x="420" y="2"/>
                    </a:cubicBezTo>
                    <a:cubicBezTo>
                      <a:pt x="423" y="2"/>
                      <a:pt x="426" y="1"/>
                      <a:pt x="429" y="0"/>
                    </a:cubicBezTo>
                    <a:cubicBezTo>
                      <a:pt x="429" y="4"/>
                      <a:pt x="429" y="8"/>
                      <a:pt x="429" y="11"/>
                    </a:cubicBezTo>
                    <a:cubicBezTo>
                      <a:pt x="429" y="103"/>
                      <a:pt x="429" y="195"/>
                      <a:pt x="429" y="286"/>
                    </a:cubicBezTo>
                    <a:cubicBezTo>
                      <a:pt x="429" y="378"/>
                      <a:pt x="429" y="469"/>
                      <a:pt x="429" y="561"/>
                    </a:cubicBezTo>
                    <a:cubicBezTo>
                      <a:pt x="429" y="565"/>
                      <a:pt x="429" y="568"/>
                      <a:pt x="429" y="572"/>
                    </a:cubicBezTo>
                    <a:cubicBezTo>
                      <a:pt x="426" y="571"/>
                      <a:pt x="423" y="571"/>
                      <a:pt x="420" y="571"/>
                    </a:cubicBezTo>
                    <a:cubicBezTo>
                      <a:pt x="351" y="565"/>
                      <a:pt x="283" y="558"/>
                      <a:pt x="215" y="552"/>
                    </a:cubicBezTo>
                    <a:cubicBezTo>
                      <a:pt x="215" y="533"/>
                      <a:pt x="215" y="533"/>
                      <a:pt x="215" y="533"/>
                    </a:cubicBezTo>
                    <a:cubicBezTo>
                      <a:pt x="280" y="538"/>
                      <a:pt x="345" y="544"/>
                      <a:pt x="410" y="549"/>
                    </a:cubicBezTo>
                    <a:cubicBezTo>
                      <a:pt x="410" y="462"/>
                      <a:pt x="410" y="374"/>
                      <a:pt x="410" y="287"/>
                    </a:cubicBezTo>
                    <a:cubicBezTo>
                      <a:pt x="410" y="200"/>
                      <a:pt x="410" y="113"/>
                      <a:pt x="410" y="25"/>
                    </a:cubicBezTo>
                    <a:cubicBezTo>
                      <a:pt x="345" y="37"/>
                      <a:pt x="280" y="49"/>
                      <a:pt x="215" y="61"/>
                    </a:cubicBezTo>
                    <a:lnTo>
                      <a:pt x="215" y="42"/>
                    </a:lnTo>
                    <a:close/>
                    <a:moveTo>
                      <a:pt x="9" y="81"/>
                    </a:moveTo>
                    <a:cubicBezTo>
                      <a:pt x="78" y="68"/>
                      <a:pt x="146" y="55"/>
                      <a:pt x="214" y="42"/>
                    </a:cubicBezTo>
                    <a:cubicBezTo>
                      <a:pt x="215" y="42"/>
                      <a:pt x="215" y="42"/>
                      <a:pt x="215" y="42"/>
                    </a:cubicBezTo>
                    <a:cubicBezTo>
                      <a:pt x="215" y="61"/>
                      <a:pt x="215" y="61"/>
                      <a:pt x="215" y="61"/>
                    </a:cubicBezTo>
                    <a:cubicBezTo>
                      <a:pt x="214" y="61"/>
                      <a:pt x="214" y="61"/>
                      <a:pt x="214" y="61"/>
                    </a:cubicBezTo>
                    <a:cubicBezTo>
                      <a:pt x="149" y="73"/>
                      <a:pt x="84" y="85"/>
                      <a:pt x="19" y="97"/>
                    </a:cubicBezTo>
                    <a:cubicBezTo>
                      <a:pt x="19" y="167"/>
                      <a:pt x="19" y="237"/>
                      <a:pt x="19" y="307"/>
                    </a:cubicBezTo>
                    <a:cubicBezTo>
                      <a:pt x="19" y="377"/>
                      <a:pt x="19" y="447"/>
                      <a:pt x="19" y="518"/>
                    </a:cubicBezTo>
                    <a:cubicBezTo>
                      <a:pt x="84" y="523"/>
                      <a:pt x="149" y="528"/>
                      <a:pt x="214" y="533"/>
                    </a:cubicBezTo>
                    <a:cubicBezTo>
                      <a:pt x="215" y="533"/>
                      <a:pt x="215" y="533"/>
                      <a:pt x="215" y="533"/>
                    </a:cubicBezTo>
                    <a:cubicBezTo>
                      <a:pt x="215" y="552"/>
                      <a:pt x="215" y="552"/>
                      <a:pt x="215" y="552"/>
                    </a:cubicBezTo>
                    <a:cubicBezTo>
                      <a:pt x="214" y="552"/>
                      <a:pt x="214" y="552"/>
                      <a:pt x="214" y="552"/>
                    </a:cubicBezTo>
                    <a:cubicBezTo>
                      <a:pt x="146" y="546"/>
                      <a:pt x="78" y="540"/>
                      <a:pt x="9" y="534"/>
                    </a:cubicBezTo>
                    <a:cubicBezTo>
                      <a:pt x="6" y="534"/>
                      <a:pt x="3" y="533"/>
                      <a:pt x="0" y="533"/>
                    </a:cubicBezTo>
                    <a:cubicBezTo>
                      <a:pt x="0" y="530"/>
                      <a:pt x="0" y="527"/>
                      <a:pt x="0" y="525"/>
                    </a:cubicBezTo>
                    <a:cubicBezTo>
                      <a:pt x="0" y="452"/>
                      <a:pt x="0" y="380"/>
                      <a:pt x="0" y="308"/>
                    </a:cubicBezTo>
                    <a:cubicBezTo>
                      <a:pt x="0" y="236"/>
                      <a:pt x="0" y="164"/>
                      <a:pt x="0" y="92"/>
                    </a:cubicBezTo>
                    <a:cubicBezTo>
                      <a:pt x="0" y="89"/>
                      <a:pt x="0" y="86"/>
                      <a:pt x="0" y="83"/>
                    </a:cubicBezTo>
                    <a:cubicBezTo>
                      <a:pt x="3" y="82"/>
                      <a:pt x="6" y="82"/>
                      <a:pt x="9" y="81"/>
                    </a:cubicBezTo>
                    <a:close/>
                  </a:path>
                </a:pathLst>
              </a:custGeom>
              <a:solidFill>
                <a:srgbClr val="C5D0D9"/>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35" name="ïŝḷiḋê"/>
              <p:cNvSpPr/>
              <p:nvPr/>
            </p:nvSpPr>
            <p:spPr bwMode="auto">
              <a:xfrm>
                <a:off x="8850313" y="2403437"/>
                <a:ext cx="1062038" cy="374650"/>
              </a:xfrm>
              <a:custGeom>
                <a:avLst/>
                <a:gdLst>
                  <a:gd name="T0" fmla="*/ 0 w 411"/>
                  <a:gd name="T1" fmla="*/ 77 h 145"/>
                  <a:gd name="T2" fmla="*/ 205 w 411"/>
                  <a:gd name="T3" fmla="*/ 38 h 145"/>
                  <a:gd name="T4" fmla="*/ 411 w 411"/>
                  <a:gd name="T5" fmla="*/ 0 h 145"/>
                  <a:gd name="T6" fmla="*/ 411 w 411"/>
                  <a:gd name="T7" fmla="*/ 86 h 145"/>
                  <a:gd name="T8" fmla="*/ 205 w 411"/>
                  <a:gd name="T9" fmla="*/ 116 h 145"/>
                  <a:gd name="T10" fmla="*/ 0 w 411"/>
                  <a:gd name="T11" fmla="*/ 145 h 145"/>
                  <a:gd name="T12" fmla="*/ 0 w 411"/>
                  <a:gd name="T13" fmla="*/ 77 h 145"/>
                </a:gdLst>
                <a:ahLst/>
                <a:cxnLst>
                  <a:cxn ang="0">
                    <a:pos x="T0" y="T1"/>
                  </a:cxn>
                  <a:cxn ang="0">
                    <a:pos x="T2" y="T3"/>
                  </a:cxn>
                  <a:cxn ang="0">
                    <a:pos x="T4" y="T5"/>
                  </a:cxn>
                  <a:cxn ang="0">
                    <a:pos x="T6" y="T7"/>
                  </a:cxn>
                  <a:cxn ang="0">
                    <a:pos x="T8" y="T9"/>
                  </a:cxn>
                  <a:cxn ang="0">
                    <a:pos x="T10" y="T11"/>
                  </a:cxn>
                  <a:cxn ang="0">
                    <a:pos x="T12" y="T13"/>
                  </a:cxn>
                </a:cxnLst>
                <a:rect l="0" t="0" r="r" b="b"/>
                <a:pathLst>
                  <a:path w="411" h="145">
                    <a:moveTo>
                      <a:pt x="0" y="77"/>
                    </a:moveTo>
                    <a:cubicBezTo>
                      <a:pt x="69" y="64"/>
                      <a:pt x="137" y="51"/>
                      <a:pt x="205" y="38"/>
                    </a:cubicBezTo>
                    <a:cubicBezTo>
                      <a:pt x="274" y="26"/>
                      <a:pt x="342" y="13"/>
                      <a:pt x="411" y="0"/>
                    </a:cubicBezTo>
                    <a:cubicBezTo>
                      <a:pt x="411" y="29"/>
                      <a:pt x="411" y="57"/>
                      <a:pt x="411" y="86"/>
                    </a:cubicBezTo>
                    <a:cubicBezTo>
                      <a:pt x="342" y="96"/>
                      <a:pt x="274" y="106"/>
                      <a:pt x="205" y="116"/>
                    </a:cubicBezTo>
                    <a:cubicBezTo>
                      <a:pt x="137" y="125"/>
                      <a:pt x="69" y="135"/>
                      <a:pt x="0" y="145"/>
                    </a:cubicBezTo>
                    <a:cubicBezTo>
                      <a:pt x="0" y="122"/>
                      <a:pt x="0" y="100"/>
                      <a:pt x="0" y="77"/>
                    </a:cubicBezTo>
                    <a:close/>
                  </a:path>
                </a:pathLst>
              </a:custGeom>
              <a:solidFill>
                <a:srgbClr val="C5D0D9"/>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36" name="ïşlîḑé"/>
              <p:cNvSpPr/>
              <p:nvPr/>
            </p:nvSpPr>
            <p:spPr bwMode="auto">
              <a:xfrm>
                <a:off x="8964613" y="3778212"/>
                <a:ext cx="325438" cy="806450"/>
              </a:xfrm>
              <a:custGeom>
                <a:avLst/>
                <a:gdLst>
                  <a:gd name="T0" fmla="*/ 5 w 126"/>
                  <a:gd name="T1" fmla="*/ 290 h 312"/>
                  <a:gd name="T2" fmla="*/ 55 w 126"/>
                  <a:gd name="T3" fmla="*/ 150 h 312"/>
                  <a:gd name="T4" fmla="*/ 106 w 126"/>
                  <a:gd name="T5" fmla="*/ 0 h 312"/>
                  <a:gd name="T6" fmla="*/ 126 w 126"/>
                  <a:gd name="T7" fmla="*/ 2 h 312"/>
                  <a:gd name="T8" fmla="*/ 74 w 126"/>
                  <a:gd name="T9" fmla="*/ 156 h 312"/>
                  <a:gd name="T10" fmla="*/ 23 w 126"/>
                  <a:gd name="T11" fmla="*/ 300 h 312"/>
                  <a:gd name="T12" fmla="*/ 5 w 126"/>
                  <a:gd name="T13" fmla="*/ 290 h 312"/>
                </a:gdLst>
                <a:ahLst/>
                <a:cxnLst>
                  <a:cxn ang="0">
                    <a:pos x="T0" y="T1"/>
                  </a:cxn>
                  <a:cxn ang="0">
                    <a:pos x="T2" y="T3"/>
                  </a:cxn>
                  <a:cxn ang="0">
                    <a:pos x="T4" y="T5"/>
                  </a:cxn>
                  <a:cxn ang="0">
                    <a:pos x="T6" y="T7"/>
                  </a:cxn>
                  <a:cxn ang="0">
                    <a:pos x="T8" y="T9"/>
                  </a:cxn>
                  <a:cxn ang="0">
                    <a:pos x="T10" y="T11"/>
                  </a:cxn>
                  <a:cxn ang="0">
                    <a:pos x="T12" y="T13"/>
                  </a:cxn>
                </a:cxnLst>
                <a:rect l="0" t="0" r="r" b="b"/>
                <a:pathLst>
                  <a:path w="126" h="312">
                    <a:moveTo>
                      <a:pt x="5" y="290"/>
                    </a:moveTo>
                    <a:cubicBezTo>
                      <a:pt x="22" y="244"/>
                      <a:pt x="39" y="198"/>
                      <a:pt x="55" y="150"/>
                    </a:cubicBezTo>
                    <a:cubicBezTo>
                      <a:pt x="72" y="101"/>
                      <a:pt x="89" y="51"/>
                      <a:pt x="106" y="0"/>
                    </a:cubicBezTo>
                    <a:cubicBezTo>
                      <a:pt x="113" y="1"/>
                      <a:pt x="119" y="1"/>
                      <a:pt x="126" y="2"/>
                    </a:cubicBezTo>
                    <a:cubicBezTo>
                      <a:pt x="109" y="54"/>
                      <a:pt x="92" y="106"/>
                      <a:pt x="74" y="156"/>
                    </a:cubicBezTo>
                    <a:cubicBezTo>
                      <a:pt x="57" y="205"/>
                      <a:pt x="40" y="253"/>
                      <a:pt x="23" y="300"/>
                    </a:cubicBezTo>
                    <a:cubicBezTo>
                      <a:pt x="18" y="312"/>
                      <a:pt x="0" y="304"/>
                      <a:pt x="5" y="290"/>
                    </a:cubicBezTo>
                    <a:close/>
                  </a:path>
                </a:pathLst>
              </a:custGeom>
              <a:solidFill>
                <a:srgbClr val="C5D0D9"/>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37" name="îṥ1íďé"/>
              <p:cNvSpPr/>
              <p:nvPr/>
            </p:nvSpPr>
            <p:spPr bwMode="auto">
              <a:xfrm>
                <a:off x="9472613" y="3800437"/>
                <a:ext cx="327025" cy="993775"/>
              </a:xfrm>
              <a:custGeom>
                <a:avLst/>
                <a:gdLst>
                  <a:gd name="T0" fmla="*/ 121 w 126"/>
                  <a:gd name="T1" fmla="*/ 368 h 384"/>
                  <a:gd name="T2" fmla="*/ 70 w 126"/>
                  <a:gd name="T3" fmla="*/ 180 h 384"/>
                  <a:gd name="T4" fmla="*/ 20 w 126"/>
                  <a:gd name="T5" fmla="*/ 2 h 384"/>
                  <a:gd name="T6" fmla="*/ 0 w 126"/>
                  <a:gd name="T7" fmla="*/ 0 h 384"/>
                  <a:gd name="T8" fmla="*/ 52 w 126"/>
                  <a:gd name="T9" fmla="*/ 180 h 384"/>
                  <a:gd name="T10" fmla="*/ 103 w 126"/>
                  <a:gd name="T11" fmla="*/ 369 h 384"/>
                  <a:gd name="T12" fmla="*/ 121 w 126"/>
                  <a:gd name="T13" fmla="*/ 368 h 384"/>
                </a:gdLst>
                <a:ahLst/>
                <a:cxnLst>
                  <a:cxn ang="0">
                    <a:pos x="T0" y="T1"/>
                  </a:cxn>
                  <a:cxn ang="0">
                    <a:pos x="T2" y="T3"/>
                  </a:cxn>
                  <a:cxn ang="0">
                    <a:pos x="T4" y="T5"/>
                  </a:cxn>
                  <a:cxn ang="0">
                    <a:pos x="T6" y="T7"/>
                  </a:cxn>
                  <a:cxn ang="0">
                    <a:pos x="T8" y="T9"/>
                  </a:cxn>
                  <a:cxn ang="0">
                    <a:pos x="T10" y="T11"/>
                  </a:cxn>
                  <a:cxn ang="0">
                    <a:pos x="T12" y="T13"/>
                  </a:cxn>
                </a:cxnLst>
                <a:rect l="0" t="0" r="r" b="b"/>
                <a:pathLst>
                  <a:path w="126" h="384">
                    <a:moveTo>
                      <a:pt x="121" y="368"/>
                    </a:moveTo>
                    <a:cubicBezTo>
                      <a:pt x="104" y="304"/>
                      <a:pt x="88" y="242"/>
                      <a:pt x="70" y="180"/>
                    </a:cubicBezTo>
                    <a:cubicBezTo>
                      <a:pt x="54" y="120"/>
                      <a:pt x="37" y="61"/>
                      <a:pt x="20" y="2"/>
                    </a:cubicBezTo>
                    <a:cubicBezTo>
                      <a:pt x="13" y="1"/>
                      <a:pt x="7" y="1"/>
                      <a:pt x="0" y="0"/>
                    </a:cubicBezTo>
                    <a:cubicBezTo>
                      <a:pt x="17" y="59"/>
                      <a:pt x="35" y="119"/>
                      <a:pt x="52" y="180"/>
                    </a:cubicBezTo>
                    <a:cubicBezTo>
                      <a:pt x="69" y="242"/>
                      <a:pt x="86" y="305"/>
                      <a:pt x="103" y="369"/>
                    </a:cubicBezTo>
                    <a:cubicBezTo>
                      <a:pt x="107" y="384"/>
                      <a:pt x="126" y="384"/>
                      <a:pt x="121" y="368"/>
                    </a:cubicBezTo>
                    <a:close/>
                  </a:path>
                </a:pathLst>
              </a:custGeom>
              <a:solidFill>
                <a:srgbClr val="C5D0D9"/>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38" name="iSḷiḋè"/>
              <p:cNvSpPr/>
              <p:nvPr/>
            </p:nvSpPr>
            <p:spPr bwMode="auto">
              <a:xfrm>
                <a:off x="9137651" y="4160799"/>
                <a:ext cx="488950" cy="139700"/>
              </a:xfrm>
              <a:custGeom>
                <a:avLst/>
                <a:gdLst>
                  <a:gd name="T0" fmla="*/ 0 w 189"/>
                  <a:gd name="T1" fmla="*/ 0 h 54"/>
                  <a:gd name="T2" fmla="*/ 94 w 189"/>
                  <a:gd name="T3" fmla="*/ 17 h 54"/>
                  <a:gd name="T4" fmla="*/ 189 w 189"/>
                  <a:gd name="T5" fmla="*/ 33 h 54"/>
                  <a:gd name="T6" fmla="*/ 189 w 189"/>
                  <a:gd name="T7" fmla="*/ 54 h 54"/>
                  <a:gd name="T8" fmla="*/ 94 w 189"/>
                  <a:gd name="T9" fmla="*/ 36 h 54"/>
                  <a:gd name="T10" fmla="*/ 0 w 189"/>
                  <a:gd name="T11" fmla="*/ 18 h 54"/>
                  <a:gd name="T12" fmla="*/ 0 w 189"/>
                  <a:gd name="T13" fmla="*/ 0 h 54"/>
                </a:gdLst>
                <a:ahLst/>
                <a:cxnLst>
                  <a:cxn ang="0">
                    <a:pos x="T0" y="T1"/>
                  </a:cxn>
                  <a:cxn ang="0">
                    <a:pos x="T2" y="T3"/>
                  </a:cxn>
                  <a:cxn ang="0">
                    <a:pos x="T4" y="T5"/>
                  </a:cxn>
                  <a:cxn ang="0">
                    <a:pos x="T6" y="T7"/>
                  </a:cxn>
                  <a:cxn ang="0">
                    <a:pos x="T8" y="T9"/>
                  </a:cxn>
                  <a:cxn ang="0">
                    <a:pos x="T10" y="T11"/>
                  </a:cxn>
                  <a:cxn ang="0">
                    <a:pos x="T12" y="T13"/>
                  </a:cxn>
                </a:cxnLst>
                <a:rect l="0" t="0" r="r" b="b"/>
                <a:pathLst>
                  <a:path w="189" h="54">
                    <a:moveTo>
                      <a:pt x="0" y="0"/>
                    </a:moveTo>
                    <a:cubicBezTo>
                      <a:pt x="31" y="6"/>
                      <a:pt x="63" y="11"/>
                      <a:pt x="94" y="17"/>
                    </a:cubicBezTo>
                    <a:cubicBezTo>
                      <a:pt x="126" y="22"/>
                      <a:pt x="157" y="28"/>
                      <a:pt x="189" y="33"/>
                    </a:cubicBezTo>
                    <a:cubicBezTo>
                      <a:pt x="189" y="40"/>
                      <a:pt x="189" y="47"/>
                      <a:pt x="189" y="54"/>
                    </a:cubicBezTo>
                    <a:cubicBezTo>
                      <a:pt x="157" y="48"/>
                      <a:pt x="126" y="42"/>
                      <a:pt x="94" y="36"/>
                    </a:cubicBezTo>
                    <a:cubicBezTo>
                      <a:pt x="63" y="30"/>
                      <a:pt x="31" y="24"/>
                      <a:pt x="0" y="18"/>
                    </a:cubicBezTo>
                    <a:cubicBezTo>
                      <a:pt x="0" y="12"/>
                      <a:pt x="0" y="6"/>
                      <a:pt x="0" y="0"/>
                    </a:cubicBezTo>
                    <a:close/>
                  </a:path>
                </a:pathLst>
              </a:custGeom>
              <a:solidFill>
                <a:srgbClr val="C5D0D9"/>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39" name="iş1idé"/>
              <p:cNvSpPr/>
              <p:nvPr/>
            </p:nvSpPr>
            <p:spPr bwMode="auto">
              <a:xfrm>
                <a:off x="9767888" y="3630574"/>
                <a:ext cx="119063" cy="160338"/>
              </a:xfrm>
              <a:custGeom>
                <a:avLst/>
                <a:gdLst>
                  <a:gd name="T0" fmla="*/ 46 w 46"/>
                  <a:gd name="T1" fmla="*/ 0 h 62"/>
                  <a:gd name="T2" fmla="*/ 0 w 46"/>
                  <a:gd name="T3" fmla="*/ 58 h 62"/>
                  <a:gd name="T4" fmla="*/ 46 w 46"/>
                  <a:gd name="T5" fmla="*/ 62 h 62"/>
                  <a:gd name="T6" fmla="*/ 46 w 46"/>
                  <a:gd name="T7" fmla="*/ 0 h 62"/>
                </a:gdLst>
                <a:ahLst/>
                <a:cxnLst>
                  <a:cxn ang="0">
                    <a:pos x="T0" y="T1"/>
                  </a:cxn>
                  <a:cxn ang="0">
                    <a:pos x="T2" y="T3"/>
                  </a:cxn>
                  <a:cxn ang="0">
                    <a:pos x="T4" y="T5"/>
                  </a:cxn>
                  <a:cxn ang="0">
                    <a:pos x="T6" y="T7"/>
                  </a:cxn>
                </a:cxnLst>
                <a:rect l="0" t="0" r="r" b="b"/>
                <a:pathLst>
                  <a:path w="46" h="62">
                    <a:moveTo>
                      <a:pt x="46" y="0"/>
                    </a:moveTo>
                    <a:cubicBezTo>
                      <a:pt x="31" y="19"/>
                      <a:pt x="15" y="39"/>
                      <a:pt x="0" y="58"/>
                    </a:cubicBezTo>
                    <a:cubicBezTo>
                      <a:pt x="15" y="59"/>
                      <a:pt x="31" y="60"/>
                      <a:pt x="46" y="62"/>
                    </a:cubicBezTo>
                    <a:cubicBezTo>
                      <a:pt x="46" y="41"/>
                      <a:pt x="46" y="20"/>
                      <a:pt x="46" y="0"/>
                    </a:cubicBezTo>
                    <a:close/>
                  </a:path>
                </a:pathLst>
              </a:custGeom>
              <a:solidFill>
                <a:srgbClr val="A8B8C4"/>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40" name="îSḻïḍè"/>
              <p:cNvSpPr/>
              <p:nvPr/>
            </p:nvSpPr>
            <p:spPr bwMode="auto">
              <a:xfrm>
                <a:off x="9744076" y="3611524"/>
                <a:ext cx="142875" cy="168275"/>
              </a:xfrm>
              <a:custGeom>
                <a:avLst/>
                <a:gdLst>
                  <a:gd name="T0" fmla="*/ 55 w 55"/>
                  <a:gd name="T1" fmla="*/ 7 h 65"/>
                  <a:gd name="T2" fmla="*/ 9 w 55"/>
                  <a:gd name="T3" fmla="*/ 65 h 65"/>
                  <a:gd name="T4" fmla="*/ 0 w 55"/>
                  <a:gd name="T5" fmla="*/ 0 h 65"/>
                  <a:gd name="T6" fmla="*/ 55 w 55"/>
                  <a:gd name="T7" fmla="*/ 7 h 65"/>
                </a:gdLst>
                <a:ahLst/>
                <a:cxnLst>
                  <a:cxn ang="0">
                    <a:pos x="T0" y="T1"/>
                  </a:cxn>
                  <a:cxn ang="0">
                    <a:pos x="T2" y="T3"/>
                  </a:cxn>
                  <a:cxn ang="0">
                    <a:pos x="T4" y="T5"/>
                  </a:cxn>
                  <a:cxn ang="0">
                    <a:pos x="T6" y="T7"/>
                  </a:cxn>
                </a:cxnLst>
                <a:rect l="0" t="0" r="r" b="b"/>
                <a:pathLst>
                  <a:path w="55" h="65">
                    <a:moveTo>
                      <a:pt x="55" y="7"/>
                    </a:moveTo>
                    <a:cubicBezTo>
                      <a:pt x="40" y="26"/>
                      <a:pt x="24" y="46"/>
                      <a:pt x="9" y="65"/>
                    </a:cubicBezTo>
                    <a:cubicBezTo>
                      <a:pt x="14" y="44"/>
                      <a:pt x="12" y="22"/>
                      <a:pt x="0" y="0"/>
                    </a:cubicBezTo>
                    <a:cubicBezTo>
                      <a:pt x="18" y="15"/>
                      <a:pt x="36" y="16"/>
                      <a:pt x="55" y="7"/>
                    </a:cubicBezTo>
                    <a:close/>
                  </a:path>
                </a:pathLst>
              </a:custGeom>
              <a:solidFill>
                <a:srgbClr val="E8E7E5"/>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41" name="îSḷîďê"/>
              <p:cNvSpPr/>
              <p:nvPr/>
            </p:nvSpPr>
            <p:spPr bwMode="auto">
              <a:xfrm>
                <a:off x="9059863" y="2897149"/>
                <a:ext cx="642938" cy="660400"/>
              </a:xfrm>
              <a:custGeom>
                <a:avLst/>
                <a:gdLst>
                  <a:gd name="T0" fmla="*/ 186 w 249"/>
                  <a:gd name="T1" fmla="*/ 240 h 255"/>
                  <a:gd name="T2" fmla="*/ 233 w 249"/>
                  <a:gd name="T3" fmla="*/ 191 h 255"/>
                  <a:gd name="T4" fmla="*/ 246 w 249"/>
                  <a:gd name="T5" fmla="*/ 151 h 255"/>
                  <a:gd name="T6" fmla="*/ 246 w 249"/>
                  <a:gd name="T7" fmla="*/ 96 h 255"/>
                  <a:gd name="T8" fmla="*/ 233 w 249"/>
                  <a:gd name="T9" fmla="*/ 57 h 255"/>
                  <a:gd name="T10" fmla="*/ 186 w 249"/>
                  <a:gd name="T11" fmla="*/ 12 h 255"/>
                  <a:gd name="T12" fmla="*/ 170 w 249"/>
                  <a:gd name="T13" fmla="*/ 5 h 255"/>
                  <a:gd name="T14" fmla="*/ 133 w 249"/>
                  <a:gd name="T15" fmla="*/ 0 h 255"/>
                  <a:gd name="T16" fmla="*/ 139 w 249"/>
                  <a:gd name="T17" fmla="*/ 12 h 255"/>
                  <a:gd name="T18" fmla="*/ 154 w 249"/>
                  <a:gd name="T19" fmla="*/ 11 h 255"/>
                  <a:gd name="T20" fmla="*/ 168 w 249"/>
                  <a:gd name="T21" fmla="*/ 13 h 255"/>
                  <a:gd name="T22" fmla="*/ 164 w 249"/>
                  <a:gd name="T23" fmla="*/ 17 h 255"/>
                  <a:gd name="T24" fmla="*/ 145 w 249"/>
                  <a:gd name="T25" fmla="*/ 26 h 255"/>
                  <a:gd name="T26" fmla="*/ 147 w 249"/>
                  <a:gd name="T27" fmla="*/ 39 h 255"/>
                  <a:gd name="T28" fmla="*/ 159 w 249"/>
                  <a:gd name="T29" fmla="*/ 47 h 255"/>
                  <a:gd name="T30" fmla="*/ 176 w 249"/>
                  <a:gd name="T31" fmla="*/ 21 h 255"/>
                  <a:gd name="T32" fmla="*/ 189 w 249"/>
                  <a:gd name="T33" fmla="*/ 24 h 255"/>
                  <a:gd name="T34" fmla="*/ 200 w 249"/>
                  <a:gd name="T35" fmla="*/ 29 h 255"/>
                  <a:gd name="T36" fmla="*/ 205 w 249"/>
                  <a:gd name="T37" fmla="*/ 47 h 255"/>
                  <a:gd name="T38" fmla="*/ 202 w 249"/>
                  <a:gd name="T39" fmla="*/ 57 h 255"/>
                  <a:gd name="T40" fmla="*/ 195 w 249"/>
                  <a:gd name="T41" fmla="*/ 50 h 255"/>
                  <a:gd name="T42" fmla="*/ 180 w 249"/>
                  <a:gd name="T43" fmla="*/ 53 h 255"/>
                  <a:gd name="T44" fmla="*/ 190 w 249"/>
                  <a:gd name="T45" fmla="*/ 59 h 255"/>
                  <a:gd name="T46" fmla="*/ 164 w 249"/>
                  <a:gd name="T47" fmla="*/ 72 h 255"/>
                  <a:gd name="T48" fmla="*/ 151 w 249"/>
                  <a:gd name="T49" fmla="*/ 81 h 255"/>
                  <a:gd name="T50" fmla="*/ 135 w 249"/>
                  <a:gd name="T51" fmla="*/ 98 h 255"/>
                  <a:gd name="T52" fmla="*/ 144 w 249"/>
                  <a:gd name="T53" fmla="*/ 151 h 255"/>
                  <a:gd name="T54" fmla="*/ 158 w 249"/>
                  <a:gd name="T55" fmla="*/ 154 h 255"/>
                  <a:gd name="T56" fmla="*/ 172 w 249"/>
                  <a:gd name="T57" fmla="*/ 159 h 255"/>
                  <a:gd name="T58" fmla="*/ 194 w 249"/>
                  <a:gd name="T59" fmla="*/ 172 h 255"/>
                  <a:gd name="T60" fmla="*/ 207 w 249"/>
                  <a:gd name="T61" fmla="*/ 184 h 255"/>
                  <a:gd name="T62" fmla="*/ 225 w 249"/>
                  <a:gd name="T63" fmla="*/ 191 h 255"/>
                  <a:gd name="T64" fmla="*/ 142 w 249"/>
                  <a:gd name="T65" fmla="*/ 223 h 255"/>
                  <a:gd name="T66" fmla="*/ 1 w 249"/>
                  <a:gd name="T67" fmla="*/ 114 h 255"/>
                  <a:gd name="T68" fmla="*/ 4 w 249"/>
                  <a:gd name="T69" fmla="*/ 161 h 255"/>
                  <a:gd name="T70" fmla="*/ 27 w 249"/>
                  <a:gd name="T71" fmla="*/ 205 h 255"/>
                  <a:gd name="T72" fmla="*/ 79 w 249"/>
                  <a:gd name="T73" fmla="*/ 245 h 255"/>
                  <a:gd name="T74" fmla="*/ 127 w 249"/>
                  <a:gd name="T75" fmla="*/ 203 h 255"/>
                  <a:gd name="T76" fmla="*/ 123 w 249"/>
                  <a:gd name="T77" fmla="*/ 182 h 255"/>
                  <a:gd name="T78" fmla="*/ 129 w 249"/>
                  <a:gd name="T79" fmla="*/ 162 h 255"/>
                  <a:gd name="T80" fmla="*/ 114 w 249"/>
                  <a:gd name="T81" fmla="*/ 158 h 255"/>
                  <a:gd name="T82" fmla="*/ 98 w 249"/>
                  <a:gd name="T83" fmla="*/ 147 h 255"/>
                  <a:gd name="T84" fmla="*/ 71 w 249"/>
                  <a:gd name="T85" fmla="*/ 137 h 255"/>
                  <a:gd name="T86" fmla="*/ 61 w 249"/>
                  <a:gd name="T87" fmla="*/ 117 h 255"/>
                  <a:gd name="T88" fmla="*/ 54 w 249"/>
                  <a:gd name="T89" fmla="*/ 114 h 255"/>
                  <a:gd name="T90" fmla="*/ 54 w 249"/>
                  <a:gd name="T91" fmla="*/ 119 h 255"/>
                  <a:gd name="T92" fmla="*/ 45 w 249"/>
                  <a:gd name="T93" fmla="*/ 99 h 255"/>
                  <a:gd name="T94" fmla="*/ 45 w 249"/>
                  <a:gd name="T95" fmla="*/ 78 h 255"/>
                  <a:gd name="T96" fmla="*/ 55 w 249"/>
                  <a:gd name="T97" fmla="*/ 56 h 255"/>
                  <a:gd name="T98" fmla="*/ 53 w 249"/>
                  <a:gd name="T99" fmla="*/ 42 h 255"/>
                  <a:gd name="T100" fmla="*/ 112 w 249"/>
                  <a:gd name="T101" fmla="*/ 11 h 255"/>
                  <a:gd name="T102" fmla="*/ 133 w 249"/>
                  <a:gd name="T103" fmla="*/ 0 h 255"/>
                  <a:gd name="T104" fmla="*/ 77 w 249"/>
                  <a:gd name="T105" fmla="*/ 15 h 255"/>
                  <a:gd name="T106" fmla="*/ 36 w 249"/>
                  <a:gd name="T107" fmla="*/ 45 h 255"/>
                  <a:gd name="T108" fmla="*/ 9 w 249"/>
                  <a:gd name="T109" fmla="*/ 88 h 255"/>
                  <a:gd name="T110" fmla="*/ 132 w 249"/>
                  <a:gd name="T111" fmla="*/ 160 h 255"/>
                  <a:gd name="T112" fmla="*/ 115 w 249"/>
                  <a:gd name="T113" fmla="*/ 142 h 255"/>
                  <a:gd name="T114" fmla="*/ 110 w 249"/>
                  <a:gd name="T115" fmla="*/ 130 h 255"/>
                  <a:gd name="T116" fmla="*/ 89 w 249"/>
                  <a:gd name="T117" fmla="*/ 134 h 255"/>
                  <a:gd name="T118" fmla="*/ 100 w 249"/>
                  <a:gd name="T119" fmla="*/ 107 h 255"/>
                  <a:gd name="T120" fmla="*/ 123 w 249"/>
                  <a:gd name="T121" fmla="*/ 106 h 255"/>
                  <a:gd name="T122" fmla="*/ 129 w 249"/>
                  <a:gd name="T123" fmla="*/ 106 h 2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49" h="255">
                    <a:moveTo>
                      <a:pt x="133" y="255"/>
                    </a:moveTo>
                    <a:cubicBezTo>
                      <a:pt x="140" y="255"/>
                      <a:pt x="146" y="254"/>
                      <a:pt x="152" y="253"/>
                    </a:cubicBezTo>
                    <a:cubicBezTo>
                      <a:pt x="156" y="252"/>
                      <a:pt x="160" y="251"/>
                      <a:pt x="164" y="250"/>
                    </a:cubicBezTo>
                    <a:cubicBezTo>
                      <a:pt x="166" y="249"/>
                      <a:pt x="168" y="248"/>
                      <a:pt x="170" y="248"/>
                    </a:cubicBezTo>
                    <a:cubicBezTo>
                      <a:pt x="174" y="246"/>
                      <a:pt x="178" y="245"/>
                      <a:pt x="181" y="243"/>
                    </a:cubicBezTo>
                    <a:cubicBezTo>
                      <a:pt x="183" y="242"/>
                      <a:pt x="185" y="241"/>
                      <a:pt x="186" y="240"/>
                    </a:cubicBezTo>
                    <a:cubicBezTo>
                      <a:pt x="194" y="235"/>
                      <a:pt x="202" y="230"/>
                      <a:pt x="208" y="223"/>
                    </a:cubicBezTo>
                    <a:cubicBezTo>
                      <a:pt x="210" y="222"/>
                      <a:pt x="211" y="221"/>
                      <a:pt x="213" y="219"/>
                    </a:cubicBezTo>
                    <a:cubicBezTo>
                      <a:pt x="214" y="218"/>
                      <a:pt x="215" y="216"/>
                      <a:pt x="217" y="215"/>
                    </a:cubicBezTo>
                    <a:cubicBezTo>
                      <a:pt x="219" y="212"/>
                      <a:pt x="221" y="210"/>
                      <a:pt x="222" y="207"/>
                    </a:cubicBezTo>
                    <a:cubicBezTo>
                      <a:pt x="225" y="203"/>
                      <a:pt x="228" y="199"/>
                      <a:pt x="231" y="195"/>
                    </a:cubicBezTo>
                    <a:cubicBezTo>
                      <a:pt x="231" y="194"/>
                      <a:pt x="232" y="193"/>
                      <a:pt x="233" y="191"/>
                    </a:cubicBezTo>
                    <a:cubicBezTo>
                      <a:pt x="234" y="189"/>
                      <a:pt x="234" y="188"/>
                      <a:pt x="235" y="186"/>
                    </a:cubicBezTo>
                    <a:cubicBezTo>
                      <a:pt x="236" y="185"/>
                      <a:pt x="236" y="184"/>
                      <a:pt x="237" y="183"/>
                    </a:cubicBezTo>
                    <a:cubicBezTo>
                      <a:pt x="238" y="181"/>
                      <a:pt x="238" y="179"/>
                      <a:pt x="239" y="177"/>
                    </a:cubicBezTo>
                    <a:cubicBezTo>
                      <a:pt x="240" y="175"/>
                      <a:pt x="241" y="173"/>
                      <a:pt x="241" y="171"/>
                    </a:cubicBezTo>
                    <a:cubicBezTo>
                      <a:pt x="243" y="166"/>
                      <a:pt x="244" y="162"/>
                      <a:pt x="245" y="158"/>
                    </a:cubicBezTo>
                    <a:cubicBezTo>
                      <a:pt x="246" y="156"/>
                      <a:pt x="246" y="153"/>
                      <a:pt x="246" y="151"/>
                    </a:cubicBezTo>
                    <a:cubicBezTo>
                      <a:pt x="247" y="149"/>
                      <a:pt x="247" y="147"/>
                      <a:pt x="248" y="145"/>
                    </a:cubicBezTo>
                    <a:cubicBezTo>
                      <a:pt x="248" y="142"/>
                      <a:pt x="248" y="140"/>
                      <a:pt x="248" y="138"/>
                    </a:cubicBezTo>
                    <a:cubicBezTo>
                      <a:pt x="249" y="133"/>
                      <a:pt x="249" y="128"/>
                      <a:pt x="249" y="124"/>
                    </a:cubicBezTo>
                    <a:cubicBezTo>
                      <a:pt x="249" y="119"/>
                      <a:pt x="249" y="114"/>
                      <a:pt x="248" y="110"/>
                    </a:cubicBezTo>
                    <a:cubicBezTo>
                      <a:pt x="248" y="108"/>
                      <a:pt x="248" y="105"/>
                      <a:pt x="248" y="103"/>
                    </a:cubicBezTo>
                    <a:cubicBezTo>
                      <a:pt x="247" y="101"/>
                      <a:pt x="247" y="99"/>
                      <a:pt x="246" y="96"/>
                    </a:cubicBezTo>
                    <a:cubicBezTo>
                      <a:pt x="246" y="94"/>
                      <a:pt x="246" y="92"/>
                      <a:pt x="245" y="90"/>
                    </a:cubicBezTo>
                    <a:cubicBezTo>
                      <a:pt x="244" y="86"/>
                      <a:pt x="243" y="81"/>
                      <a:pt x="241" y="77"/>
                    </a:cubicBezTo>
                    <a:cubicBezTo>
                      <a:pt x="241" y="76"/>
                      <a:pt x="241" y="75"/>
                      <a:pt x="240" y="74"/>
                    </a:cubicBezTo>
                    <a:cubicBezTo>
                      <a:pt x="239" y="71"/>
                      <a:pt x="238" y="68"/>
                      <a:pt x="237" y="66"/>
                    </a:cubicBezTo>
                    <a:cubicBezTo>
                      <a:pt x="236" y="65"/>
                      <a:pt x="236" y="64"/>
                      <a:pt x="235" y="63"/>
                    </a:cubicBezTo>
                    <a:cubicBezTo>
                      <a:pt x="234" y="61"/>
                      <a:pt x="233" y="59"/>
                      <a:pt x="233" y="57"/>
                    </a:cubicBezTo>
                    <a:cubicBezTo>
                      <a:pt x="229" y="52"/>
                      <a:pt x="226" y="47"/>
                      <a:pt x="222" y="42"/>
                    </a:cubicBezTo>
                    <a:cubicBezTo>
                      <a:pt x="221" y="39"/>
                      <a:pt x="219" y="37"/>
                      <a:pt x="217" y="35"/>
                    </a:cubicBezTo>
                    <a:cubicBezTo>
                      <a:pt x="215" y="33"/>
                      <a:pt x="214" y="32"/>
                      <a:pt x="213" y="31"/>
                    </a:cubicBezTo>
                    <a:cubicBezTo>
                      <a:pt x="211" y="29"/>
                      <a:pt x="210" y="28"/>
                      <a:pt x="208" y="27"/>
                    </a:cubicBezTo>
                    <a:cubicBezTo>
                      <a:pt x="205" y="24"/>
                      <a:pt x="202" y="22"/>
                      <a:pt x="199" y="19"/>
                    </a:cubicBezTo>
                    <a:cubicBezTo>
                      <a:pt x="195" y="17"/>
                      <a:pt x="191" y="14"/>
                      <a:pt x="186" y="12"/>
                    </a:cubicBezTo>
                    <a:cubicBezTo>
                      <a:pt x="185" y="11"/>
                      <a:pt x="183" y="10"/>
                      <a:pt x="181" y="9"/>
                    </a:cubicBezTo>
                    <a:cubicBezTo>
                      <a:pt x="180" y="9"/>
                      <a:pt x="180" y="8"/>
                      <a:pt x="179" y="8"/>
                    </a:cubicBezTo>
                    <a:cubicBezTo>
                      <a:pt x="178" y="8"/>
                      <a:pt x="177" y="7"/>
                      <a:pt x="176" y="7"/>
                    </a:cubicBezTo>
                    <a:cubicBezTo>
                      <a:pt x="175" y="7"/>
                      <a:pt x="175" y="7"/>
                      <a:pt x="174" y="6"/>
                    </a:cubicBezTo>
                    <a:cubicBezTo>
                      <a:pt x="173" y="6"/>
                      <a:pt x="172" y="5"/>
                      <a:pt x="170" y="5"/>
                    </a:cubicBezTo>
                    <a:cubicBezTo>
                      <a:pt x="170" y="5"/>
                      <a:pt x="170" y="5"/>
                      <a:pt x="170" y="5"/>
                    </a:cubicBezTo>
                    <a:cubicBezTo>
                      <a:pt x="169" y="4"/>
                      <a:pt x="167" y="4"/>
                      <a:pt x="165" y="4"/>
                    </a:cubicBezTo>
                    <a:cubicBezTo>
                      <a:pt x="165" y="4"/>
                      <a:pt x="165" y="4"/>
                      <a:pt x="164" y="3"/>
                    </a:cubicBezTo>
                    <a:cubicBezTo>
                      <a:pt x="161" y="2"/>
                      <a:pt x="157" y="2"/>
                      <a:pt x="153" y="1"/>
                    </a:cubicBezTo>
                    <a:cubicBezTo>
                      <a:pt x="152" y="1"/>
                      <a:pt x="151" y="1"/>
                      <a:pt x="150" y="1"/>
                    </a:cubicBezTo>
                    <a:cubicBezTo>
                      <a:pt x="149" y="0"/>
                      <a:pt x="148" y="0"/>
                      <a:pt x="147" y="0"/>
                    </a:cubicBezTo>
                    <a:cubicBezTo>
                      <a:pt x="142" y="0"/>
                      <a:pt x="138" y="0"/>
                      <a:pt x="133" y="0"/>
                    </a:cubicBezTo>
                    <a:cubicBezTo>
                      <a:pt x="133" y="7"/>
                      <a:pt x="133" y="7"/>
                      <a:pt x="133" y="7"/>
                    </a:cubicBezTo>
                    <a:cubicBezTo>
                      <a:pt x="138" y="7"/>
                      <a:pt x="143" y="7"/>
                      <a:pt x="148" y="7"/>
                    </a:cubicBezTo>
                    <a:cubicBezTo>
                      <a:pt x="148" y="8"/>
                      <a:pt x="147" y="8"/>
                      <a:pt x="146" y="9"/>
                    </a:cubicBezTo>
                    <a:cubicBezTo>
                      <a:pt x="145" y="9"/>
                      <a:pt x="145" y="10"/>
                      <a:pt x="144" y="10"/>
                    </a:cubicBezTo>
                    <a:cubicBezTo>
                      <a:pt x="141" y="11"/>
                      <a:pt x="139" y="10"/>
                      <a:pt x="137" y="10"/>
                    </a:cubicBezTo>
                    <a:cubicBezTo>
                      <a:pt x="137" y="11"/>
                      <a:pt x="138" y="12"/>
                      <a:pt x="139" y="12"/>
                    </a:cubicBezTo>
                    <a:cubicBezTo>
                      <a:pt x="141" y="13"/>
                      <a:pt x="142" y="12"/>
                      <a:pt x="145" y="12"/>
                    </a:cubicBezTo>
                    <a:cubicBezTo>
                      <a:pt x="146" y="12"/>
                      <a:pt x="148" y="12"/>
                      <a:pt x="149" y="11"/>
                    </a:cubicBezTo>
                    <a:cubicBezTo>
                      <a:pt x="150" y="11"/>
                      <a:pt x="150" y="10"/>
                      <a:pt x="150" y="9"/>
                    </a:cubicBezTo>
                    <a:cubicBezTo>
                      <a:pt x="151" y="9"/>
                      <a:pt x="151" y="8"/>
                      <a:pt x="152" y="8"/>
                    </a:cubicBezTo>
                    <a:cubicBezTo>
                      <a:pt x="153" y="8"/>
                      <a:pt x="154" y="8"/>
                      <a:pt x="155" y="9"/>
                    </a:cubicBezTo>
                    <a:cubicBezTo>
                      <a:pt x="155" y="10"/>
                      <a:pt x="154" y="9"/>
                      <a:pt x="154" y="11"/>
                    </a:cubicBezTo>
                    <a:cubicBezTo>
                      <a:pt x="155" y="11"/>
                      <a:pt x="157" y="10"/>
                      <a:pt x="158" y="9"/>
                    </a:cubicBezTo>
                    <a:cubicBezTo>
                      <a:pt x="158" y="9"/>
                      <a:pt x="158" y="9"/>
                      <a:pt x="159" y="9"/>
                    </a:cubicBezTo>
                    <a:cubicBezTo>
                      <a:pt x="161" y="10"/>
                      <a:pt x="162" y="10"/>
                      <a:pt x="164" y="11"/>
                    </a:cubicBezTo>
                    <a:cubicBezTo>
                      <a:pt x="167" y="11"/>
                      <a:pt x="170" y="12"/>
                      <a:pt x="172" y="13"/>
                    </a:cubicBezTo>
                    <a:cubicBezTo>
                      <a:pt x="172" y="14"/>
                      <a:pt x="171" y="14"/>
                      <a:pt x="171" y="14"/>
                    </a:cubicBezTo>
                    <a:cubicBezTo>
                      <a:pt x="170" y="14"/>
                      <a:pt x="169" y="13"/>
                      <a:pt x="168" y="13"/>
                    </a:cubicBezTo>
                    <a:cubicBezTo>
                      <a:pt x="168" y="15"/>
                      <a:pt x="169" y="15"/>
                      <a:pt x="170" y="16"/>
                    </a:cubicBezTo>
                    <a:cubicBezTo>
                      <a:pt x="172" y="17"/>
                      <a:pt x="173" y="17"/>
                      <a:pt x="173" y="18"/>
                    </a:cubicBezTo>
                    <a:cubicBezTo>
                      <a:pt x="172" y="21"/>
                      <a:pt x="170" y="19"/>
                      <a:pt x="169" y="19"/>
                    </a:cubicBezTo>
                    <a:cubicBezTo>
                      <a:pt x="167" y="19"/>
                      <a:pt x="164" y="23"/>
                      <a:pt x="162" y="20"/>
                    </a:cubicBezTo>
                    <a:cubicBezTo>
                      <a:pt x="163" y="18"/>
                      <a:pt x="164" y="18"/>
                      <a:pt x="165" y="16"/>
                    </a:cubicBezTo>
                    <a:cubicBezTo>
                      <a:pt x="164" y="16"/>
                      <a:pt x="164" y="16"/>
                      <a:pt x="164" y="17"/>
                    </a:cubicBezTo>
                    <a:cubicBezTo>
                      <a:pt x="163" y="17"/>
                      <a:pt x="162" y="17"/>
                      <a:pt x="162" y="18"/>
                    </a:cubicBezTo>
                    <a:cubicBezTo>
                      <a:pt x="161" y="18"/>
                      <a:pt x="160" y="19"/>
                      <a:pt x="159" y="19"/>
                    </a:cubicBezTo>
                    <a:cubicBezTo>
                      <a:pt x="158" y="20"/>
                      <a:pt x="157" y="20"/>
                      <a:pt x="156" y="20"/>
                    </a:cubicBezTo>
                    <a:cubicBezTo>
                      <a:pt x="155" y="21"/>
                      <a:pt x="154" y="22"/>
                      <a:pt x="152" y="23"/>
                    </a:cubicBezTo>
                    <a:cubicBezTo>
                      <a:pt x="151" y="23"/>
                      <a:pt x="150" y="23"/>
                      <a:pt x="150" y="23"/>
                    </a:cubicBezTo>
                    <a:cubicBezTo>
                      <a:pt x="148" y="24"/>
                      <a:pt x="146" y="25"/>
                      <a:pt x="145" y="26"/>
                    </a:cubicBezTo>
                    <a:cubicBezTo>
                      <a:pt x="143" y="27"/>
                      <a:pt x="141" y="29"/>
                      <a:pt x="140" y="30"/>
                    </a:cubicBezTo>
                    <a:cubicBezTo>
                      <a:pt x="139" y="30"/>
                      <a:pt x="138" y="32"/>
                      <a:pt x="138" y="33"/>
                    </a:cubicBezTo>
                    <a:cubicBezTo>
                      <a:pt x="138" y="33"/>
                      <a:pt x="139" y="34"/>
                      <a:pt x="140" y="34"/>
                    </a:cubicBezTo>
                    <a:cubicBezTo>
                      <a:pt x="139" y="35"/>
                      <a:pt x="139" y="36"/>
                      <a:pt x="139" y="37"/>
                    </a:cubicBezTo>
                    <a:cubicBezTo>
                      <a:pt x="140" y="37"/>
                      <a:pt x="141" y="37"/>
                      <a:pt x="142" y="37"/>
                    </a:cubicBezTo>
                    <a:cubicBezTo>
                      <a:pt x="144" y="37"/>
                      <a:pt x="145" y="39"/>
                      <a:pt x="147" y="39"/>
                    </a:cubicBezTo>
                    <a:cubicBezTo>
                      <a:pt x="148" y="40"/>
                      <a:pt x="150" y="40"/>
                      <a:pt x="151" y="41"/>
                    </a:cubicBezTo>
                    <a:cubicBezTo>
                      <a:pt x="153" y="41"/>
                      <a:pt x="155" y="40"/>
                      <a:pt x="155" y="41"/>
                    </a:cubicBezTo>
                    <a:cubicBezTo>
                      <a:pt x="156" y="43"/>
                      <a:pt x="154" y="43"/>
                      <a:pt x="154" y="44"/>
                    </a:cubicBezTo>
                    <a:cubicBezTo>
                      <a:pt x="155" y="46"/>
                      <a:pt x="153" y="46"/>
                      <a:pt x="153" y="48"/>
                    </a:cubicBezTo>
                    <a:cubicBezTo>
                      <a:pt x="153" y="48"/>
                      <a:pt x="154" y="50"/>
                      <a:pt x="155" y="50"/>
                    </a:cubicBezTo>
                    <a:cubicBezTo>
                      <a:pt x="156" y="50"/>
                      <a:pt x="158" y="48"/>
                      <a:pt x="159" y="47"/>
                    </a:cubicBezTo>
                    <a:cubicBezTo>
                      <a:pt x="160" y="45"/>
                      <a:pt x="159" y="43"/>
                      <a:pt x="161" y="42"/>
                    </a:cubicBezTo>
                    <a:cubicBezTo>
                      <a:pt x="167" y="41"/>
                      <a:pt x="172" y="38"/>
                      <a:pt x="172" y="31"/>
                    </a:cubicBezTo>
                    <a:cubicBezTo>
                      <a:pt x="172" y="30"/>
                      <a:pt x="171" y="30"/>
                      <a:pt x="171" y="29"/>
                    </a:cubicBezTo>
                    <a:cubicBezTo>
                      <a:pt x="172" y="28"/>
                      <a:pt x="173" y="27"/>
                      <a:pt x="173" y="25"/>
                    </a:cubicBezTo>
                    <a:cubicBezTo>
                      <a:pt x="174" y="25"/>
                      <a:pt x="174" y="24"/>
                      <a:pt x="174" y="24"/>
                    </a:cubicBezTo>
                    <a:cubicBezTo>
                      <a:pt x="175" y="23"/>
                      <a:pt x="175" y="22"/>
                      <a:pt x="176" y="21"/>
                    </a:cubicBezTo>
                    <a:cubicBezTo>
                      <a:pt x="176" y="21"/>
                      <a:pt x="176" y="21"/>
                      <a:pt x="177" y="21"/>
                    </a:cubicBezTo>
                    <a:cubicBezTo>
                      <a:pt x="177" y="21"/>
                      <a:pt x="178" y="21"/>
                      <a:pt x="178" y="21"/>
                    </a:cubicBezTo>
                    <a:cubicBezTo>
                      <a:pt x="179" y="21"/>
                      <a:pt x="180" y="22"/>
                      <a:pt x="182" y="22"/>
                    </a:cubicBezTo>
                    <a:cubicBezTo>
                      <a:pt x="182" y="21"/>
                      <a:pt x="183" y="21"/>
                      <a:pt x="184" y="21"/>
                    </a:cubicBezTo>
                    <a:cubicBezTo>
                      <a:pt x="185" y="21"/>
                      <a:pt x="186" y="23"/>
                      <a:pt x="187" y="23"/>
                    </a:cubicBezTo>
                    <a:cubicBezTo>
                      <a:pt x="188" y="24"/>
                      <a:pt x="189" y="24"/>
                      <a:pt x="189" y="24"/>
                    </a:cubicBezTo>
                    <a:cubicBezTo>
                      <a:pt x="189" y="26"/>
                      <a:pt x="188" y="26"/>
                      <a:pt x="188" y="28"/>
                    </a:cubicBezTo>
                    <a:cubicBezTo>
                      <a:pt x="188" y="28"/>
                      <a:pt x="188" y="28"/>
                      <a:pt x="188" y="28"/>
                    </a:cubicBezTo>
                    <a:cubicBezTo>
                      <a:pt x="188" y="29"/>
                      <a:pt x="189" y="30"/>
                      <a:pt x="190" y="30"/>
                    </a:cubicBezTo>
                    <a:cubicBezTo>
                      <a:pt x="191" y="30"/>
                      <a:pt x="192" y="29"/>
                      <a:pt x="193" y="29"/>
                    </a:cubicBezTo>
                    <a:cubicBezTo>
                      <a:pt x="194" y="28"/>
                      <a:pt x="195" y="27"/>
                      <a:pt x="196" y="26"/>
                    </a:cubicBezTo>
                    <a:cubicBezTo>
                      <a:pt x="197" y="27"/>
                      <a:pt x="199" y="28"/>
                      <a:pt x="200" y="29"/>
                    </a:cubicBezTo>
                    <a:cubicBezTo>
                      <a:pt x="200" y="30"/>
                      <a:pt x="200" y="30"/>
                      <a:pt x="200" y="31"/>
                    </a:cubicBezTo>
                    <a:cubicBezTo>
                      <a:pt x="200" y="32"/>
                      <a:pt x="200" y="33"/>
                      <a:pt x="200" y="35"/>
                    </a:cubicBezTo>
                    <a:cubicBezTo>
                      <a:pt x="200" y="37"/>
                      <a:pt x="203" y="37"/>
                      <a:pt x="204" y="38"/>
                    </a:cubicBezTo>
                    <a:cubicBezTo>
                      <a:pt x="205" y="38"/>
                      <a:pt x="205" y="39"/>
                      <a:pt x="205" y="40"/>
                    </a:cubicBezTo>
                    <a:cubicBezTo>
                      <a:pt x="206" y="41"/>
                      <a:pt x="207" y="40"/>
                      <a:pt x="207" y="41"/>
                    </a:cubicBezTo>
                    <a:cubicBezTo>
                      <a:pt x="207" y="44"/>
                      <a:pt x="205" y="44"/>
                      <a:pt x="205" y="47"/>
                    </a:cubicBezTo>
                    <a:cubicBezTo>
                      <a:pt x="205" y="48"/>
                      <a:pt x="203" y="48"/>
                      <a:pt x="204" y="50"/>
                    </a:cubicBezTo>
                    <a:cubicBezTo>
                      <a:pt x="204" y="52"/>
                      <a:pt x="207" y="50"/>
                      <a:pt x="208" y="52"/>
                    </a:cubicBezTo>
                    <a:cubicBezTo>
                      <a:pt x="208" y="53"/>
                      <a:pt x="208" y="53"/>
                      <a:pt x="207" y="55"/>
                    </a:cubicBezTo>
                    <a:cubicBezTo>
                      <a:pt x="208" y="56"/>
                      <a:pt x="208" y="58"/>
                      <a:pt x="206" y="58"/>
                    </a:cubicBezTo>
                    <a:cubicBezTo>
                      <a:pt x="205" y="58"/>
                      <a:pt x="205" y="57"/>
                      <a:pt x="204" y="57"/>
                    </a:cubicBezTo>
                    <a:cubicBezTo>
                      <a:pt x="203" y="57"/>
                      <a:pt x="202" y="57"/>
                      <a:pt x="202" y="57"/>
                    </a:cubicBezTo>
                    <a:cubicBezTo>
                      <a:pt x="201" y="56"/>
                      <a:pt x="200" y="56"/>
                      <a:pt x="199" y="56"/>
                    </a:cubicBezTo>
                    <a:cubicBezTo>
                      <a:pt x="198" y="56"/>
                      <a:pt x="196" y="57"/>
                      <a:pt x="195" y="56"/>
                    </a:cubicBezTo>
                    <a:cubicBezTo>
                      <a:pt x="197" y="54"/>
                      <a:pt x="199" y="51"/>
                      <a:pt x="201" y="49"/>
                    </a:cubicBezTo>
                    <a:cubicBezTo>
                      <a:pt x="201" y="48"/>
                      <a:pt x="203" y="48"/>
                      <a:pt x="202" y="47"/>
                    </a:cubicBezTo>
                    <a:cubicBezTo>
                      <a:pt x="201" y="46"/>
                      <a:pt x="200" y="47"/>
                      <a:pt x="199" y="48"/>
                    </a:cubicBezTo>
                    <a:cubicBezTo>
                      <a:pt x="198" y="48"/>
                      <a:pt x="196" y="50"/>
                      <a:pt x="195" y="50"/>
                    </a:cubicBezTo>
                    <a:cubicBezTo>
                      <a:pt x="193" y="50"/>
                      <a:pt x="190" y="50"/>
                      <a:pt x="188" y="51"/>
                    </a:cubicBezTo>
                    <a:cubicBezTo>
                      <a:pt x="188" y="52"/>
                      <a:pt x="190" y="52"/>
                      <a:pt x="190" y="53"/>
                    </a:cubicBezTo>
                    <a:cubicBezTo>
                      <a:pt x="189" y="53"/>
                      <a:pt x="188" y="53"/>
                      <a:pt x="187" y="53"/>
                    </a:cubicBezTo>
                    <a:cubicBezTo>
                      <a:pt x="187" y="52"/>
                      <a:pt x="187" y="51"/>
                      <a:pt x="187" y="51"/>
                    </a:cubicBezTo>
                    <a:cubicBezTo>
                      <a:pt x="186" y="50"/>
                      <a:pt x="183" y="51"/>
                      <a:pt x="182" y="51"/>
                    </a:cubicBezTo>
                    <a:cubicBezTo>
                      <a:pt x="181" y="51"/>
                      <a:pt x="180" y="52"/>
                      <a:pt x="180" y="53"/>
                    </a:cubicBezTo>
                    <a:cubicBezTo>
                      <a:pt x="181" y="54"/>
                      <a:pt x="184" y="52"/>
                      <a:pt x="185" y="54"/>
                    </a:cubicBezTo>
                    <a:cubicBezTo>
                      <a:pt x="184" y="56"/>
                      <a:pt x="181" y="57"/>
                      <a:pt x="182" y="60"/>
                    </a:cubicBezTo>
                    <a:cubicBezTo>
                      <a:pt x="182" y="60"/>
                      <a:pt x="183" y="62"/>
                      <a:pt x="184" y="62"/>
                    </a:cubicBezTo>
                    <a:cubicBezTo>
                      <a:pt x="184" y="62"/>
                      <a:pt x="185" y="61"/>
                      <a:pt x="186" y="61"/>
                    </a:cubicBezTo>
                    <a:cubicBezTo>
                      <a:pt x="186" y="61"/>
                      <a:pt x="186" y="62"/>
                      <a:pt x="187" y="62"/>
                    </a:cubicBezTo>
                    <a:cubicBezTo>
                      <a:pt x="188" y="61"/>
                      <a:pt x="189" y="59"/>
                      <a:pt x="190" y="59"/>
                    </a:cubicBezTo>
                    <a:cubicBezTo>
                      <a:pt x="192" y="61"/>
                      <a:pt x="189" y="63"/>
                      <a:pt x="187" y="64"/>
                    </a:cubicBezTo>
                    <a:cubicBezTo>
                      <a:pt x="185" y="64"/>
                      <a:pt x="182" y="65"/>
                      <a:pt x="180" y="66"/>
                    </a:cubicBezTo>
                    <a:cubicBezTo>
                      <a:pt x="180" y="66"/>
                      <a:pt x="176" y="70"/>
                      <a:pt x="176" y="67"/>
                    </a:cubicBezTo>
                    <a:cubicBezTo>
                      <a:pt x="176" y="66"/>
                      <a:pt x="177" y="66"/>
                      <a:pt x="178" y="64"/>
                    </a:cubicBezTo>
                    <a:cubicBezTo>
                      <a:pt x="176" y="64"/>
                      <a:pt x="174" y="65"/>
                      <a:pt x="172" y="66"/>
                    </a:cubicBezTo>
                    <a:cubicBezTo>
                      <a:pt x="169" y="68"/>
                      <a:pt x="165" y="69"/>
                      <a:pt x="164" y="72"/>
                    </a:cubicBezTo>
                    <a:cubicBezTo>
                      <a:pt x="164" y="72"/>
                      <a:pt x="164" y="74"/>
                      <a:pt x="164" y="74"/>
                    </a:cubicBezTo>
                    <a:cubicBezTo>
                      <a:pt x="164" y="74"/>
                      <a:pt x="162" y="75"/>
                      <a:pt x="161" y="75"/>
                    </a:cubicBezTo>
                    <a:cubicBezTo>
                      <a:pt x="160" y="75"/>
                      <a:pt x="159" y="77"/>
                      <a:pt x="158" y="77"/>
                    </a:cubicBezTo>
                    <a:cubicBezTo>
                      <a:pt x="157" y="77"/>
                      <a:pt x="156" y="77"/>
                      <a:pt x="156" y="77"/>
                    </a:cubicBezTo>
                    <a:cubicBezTo>
                      <a:pt x="155" y="78"/>
                      <a:pt x="154" y="79"/>
                      <a:pt x="153" y="80"/>
                    </a:cubicBezTo>
                    <a:cubicBezTo>
                      <a:pt x="153" y="81"/>
                      <a:pt x="152" y="81"/>
                      <a:pt x="151" y="81"/>
                    </a:cubicBezTo>
                    <a:cubicBezTo>
                      <a:pt x="150" y="82"/>
                      <a:pt x="150" y="84"/>
                      <a:pt x="149" y="84"/>
                    </a:cubicBezTo>
                    <a:cubicBezTo>
                      <a:pt x="148" y="84"/>
                      <a:pt x="148" y="84"/>
                      <a:pt x="147" y="84"/>
                    </a:cubicBezTo>
                    <a:cubicBezTo>
                      <a:pt x="147" y="86"/>
                      <a:pt x="148" y="88"/>
                      <a:pt x="147" y="90"/>
                    </a:cubicBezTo>
                    <a:cubicBezTo>
                      <a:pt x="145" y="92"/>
                      <a:pt x="144" y="93"/>
                      <a:pt x="141" y="94"/>
                    </a:cubicBezTo>
                    <a:cubicBezTo>
                      <a:pt x="140" y="95"/>
                      <a:pt x="139" y="95"/>
                      <a:pt x="138" y="96"/>
                    </a:cubicBezTo>
                    <a:cubicBezTo>
                      <a:pt x="137" y="96"/>
                      <a:pt x="136" y="97"/>
                      <a:pt x="135" y="98"/>
                    </a:cubicBezTo>
                    <a:cubicBezTo>
                      <a:pt x="134" y="98"/>
                      <a:pt x="134" y="99"/>
                      <a:pt x="133" y="99"/>
                    </a:cubicBezTo>
                    <a:cubicBezTo>
                      <a:pt x="133" y="159"/>
                      <a:pt x="133" y="159"/>
                      <a:pt x="133" y="159"/>
                    </a:cubicBezTo>
                    <a:cubicBezTo>
                      <a:pt x="134" y="159"/>
                      <a:pt x="134" y="158"/>
                      <a:pt x="135" y="157"/>
                    </a:cubicBezTo>
                    <a:cubicBezTo>
                      <a:pt x="136" y="156"/>
                      <a:pt x="136" y="154"/>
                      <a:pt x="137" y="154"/>
                    </a:cubicBezTo>
                    <a:cubicBezTo>
                      <a:pt x="138" y="153"/>
                      <a:pt x="140" y="153"/>
                      <a:pt x="141" y="152"/>
                    </a:cubicBezTo>
                    <a:cubicBezTo>
                      <a:pt x="142" y="152"/>
                      <a:pt x="143" y="152"/>
                      <a:pt x="144" y="151"/>
                    </a:cubicBezTo>
                    <a:cubicBezTo>
                      <a:pt x="144" y="151"/>
                      <a:pt x="145" y="149"/>
                      <a:pt x="146" y="150"/>
                    </a:cubicBezTo>
                    <a:cubicBezTo>
                      <a:pt x="147" y="151"/>
                      <a:pt x="144" y="152"/>
                      <a:pt x="145" y="153"/>
                    </a:cubicBezTo>
                    <a:cubicBezTo>
                      <a:pt x="147" y="154"/>
                      <a:pt x="148" y="151"/>
                      <a:pt x="150" y="151"/>
                    </a:cubicBezTo>
                    <a:cubicBezTo>
                      <a:pt x="150" y="151"/>
                      <a:pt x="151" y="152"/>
                      <a:pt x="152" y="152"/>
                    </a:cubicBezTo>
                    <a:cubicBezTo>
                      <a:pt x="153" y="153"/>
                      <a:pt x="154" y="154"/>
                      <a:pt x="155" y="154"/>
                    </a:cubicBezTo>
                    <a:cubicBezTo>
                      <a:pt x="155" y="154"/>
                      <a:pt x="157" y="154"/>
                      <a:pt x="158" y="154"/>
                    </a:cubicBezTo>
                    <a:cubicBezTo>
                      <a:pt x="159" y="154"/>
                      <a:pt x="160" y="156"/>
                      <a:pt x="161" y="155"/>
                    </a:cubicBezTo>
                    <a:cubicBezTo>
                      <a:pt x="162" y="155"/>
                      <a:pt x="163" y="154"/>
                      <a:pt x="164" y="154"/>
                    </a:cubicBezTo>
                    <a:cubicBezTo>
                      <a:pt x="166" y="153"/>
                      <a:pt x="167" y="154"/>
                      <a:pt x="168" y="156"/>
                    </a:cubicBezTo>
                    <a:cubicBezTo>
                      <a:pt x="169" y="156"/>
                      <a:pt x="169" y="154"/>
                      <a:pt x="170" y="155"/>
                    </a:cubicBezTo>
                    <a:cubicBezTo>
                      <a:pt x="170" y="156"/>
                      <a:pt x="171" y="156"/>
                      <a:pt x="171" y="157"/>
                    </a:cubicBezTo>
                    <a:cubicBezTo>
                      <a:pt x="171" y="158"/>
                      <a:pt x="171" y="158"/>
                      <a:pt x="172" y="159"/>
                    </a:cubicBezTo>
                    <a:cubicBezTo>
                      <a:pt x="172" y="159"/>
                      <a:pt x="173" y="159"/>
                      <a:pt x="174" y="160"/>
                    </a:cubicBezTo>
                    <a:cubicBezTo>
                      <a:pt x="175" y="161"/>
                      <a:pt x="176" y="162"/>
                      <a:pt x="177" y="163"/>
                    </a:cubicBezTo>
                    <a:cubicBezTo>
                      <a:pt x="178" y="165"/>
                      <a:pt x="180" y="166"/>
                      <a:pt x="182" y="166"/>
                    </a:cubicBezTo>
                    <a:cubicBezTo>
                      <a:pt x="183" y="166"/>
                      <a:pt x="184" y="166"/>
                      <a:pt x="186" y="166"/>
                    </a:cubicBezTo>
                    <a:cubicBezTo>
                      <a:pt x="188" y="166"/>
                      <a:pt x="190" y="168"/>
                      <a:pt x="192" y="169"/>
                    </a:cubicBezTo>
                    <a:cubicBezTo>
                      <a:pt x="193" y="170"/>
                      <a:pt x="194" y="171"/>
                      <a:pt x="194" y="172"/>
                    </a:cubicBezTo>
                    <a:cubicBezTo>
                      <a:pt x="195" y="172"/>
                      <a:pt x="195" y="173"/>
                      <a:pt x="195" y="174"/>
                    </a:cubicBezTo>
                    <a:cubicBezTo>
                      <a:pt x="195" y="176"/>
                      <a:pt x="198" y="177"/>
                      <a:pt x="197" y="180"/>
                    </a:cubicBezTo>
                    <a:cubicBezTo>
                      <a:pt x="197" y="181"/>
                      <a:pt x="198" y="181"/>
                      <a:pt x="199" y="182"/>
                    </a:cubicBezTo>
                    <a:cubicBezTo>
                      <a:pt x="200" y="182"/>
                      <a:pt x="201" y="183"/>
                      <a:pt x="202" y="183"/>
                    </a:cubicBezTo>
                    <a:cubicBezTo>
                      <a:pt x="202" y="183"/>
                      <a:pt x="203" y="183"/>
                      <a:pt x="203" y="183"/>
                    </a:cubicBezTo>
                    <a:cubicBezTo>
                      <a:pt x="205" y="183"/>
                      <a:pt x="206" y="184"/>
                      <a:pt x="207" y="184"/>
                    </a:cubicBezTo>
                    <a:cubicBezTo>
                      <a:pt x="208" y="185"/>
                      <a:pt x="209" y="185"/>
                      <a:pt x="209" y="185"/>
                    </a:cubicBezTo>
                    <a:cubicBezTo>
                      <a:pt x="210" y="186"/>
                      <a:pt x="210" y="187"/>
                      <a:pt x="211" y="188"/>
                    </a:cubicBezTo>
                    <a:cubicBezTo>
                      <a:pt x="212" y="188"/>
                      <a:pt x="213" y="188"/>
                      <a:pt x="214" y="188"/>
                    </a:cubicBezTo>
                    <a:cubicBezTo>
                      <a:pt x="215" y="188"/>
                      <a:pt x="217" y="189"/>
                      <a:pt x="218" y="189"/>
                    </a:cubicBezTo>
                    <a:cubicBezTo>
                      <a:pt x="219" y="189"/>
                      <a:pt x="220" y="189"/>
                      <a:pt x="221" y="189"/>
                    </a:cubicBezTo>
                    <a:cubicBezTo>
                      <a:pt x="222" y="189"/>
                      <a:pt x="223" y="190"/>
                      <a:pt x="225" y="191"/>
                    </a:cubicBezTo>
                    <a:cubicBezTo>
                      <a:pt x="209" y="219"/>
                      <a:pt x="183" y="239"/>
                      <a:pt x="152" y="246"/>
                    </a:cubicBezTo>
                    <a:cubicBezTo>
                      <a:pt x="152" y="244"/>
                      <a:pt x="152" y="243"/>
                      <a:pt x="152" y="242"/>
                    </a:cubicBezTo>
                    <a:cubicBezTo>
                      <a:pt x="152" y="239"/>
                      <a:pt x="152" y="237"/>
                      <a:pt x="152" y="235"/>
                    </a:cubicBezTo>
                    <a:cubicBezTo>
                      <a:pt x="151" y="233"/>
                      <a:pt x="151" y="230"/>
                      <a:pt x="150" y="229"/>
                    </a:cubicBezTo>
                    <a:cubicBezTo>
                      <a:pt x="149" y="228"/>
                      <a:pt x="147" y="226"/>
                      <a:pt x="145" y="225"/>
                    </a:cubicBezTo>
                    <a:cubicBezTo>
                      <a:pt x="144" y="224"/>
                      <a:pt x="143" y="224"/>
                      <a:pt x="142" y="223"/>
                    </a:cubicBezTo>
                    <a:cubicBezTo>
                      <a:pt x="140" y="222"/>
                      <a:pt x="136" y="220"/>
                      <a:pt x="135" y="218"/>
                    </a:cubicBezTo>
                    <a:cubicBezTo>
                      <a:pt x="135" y="217"/>
                      <a:pt x="135" y="216"/>
                      <a:pt x="134" y="216"/>
                    </a:cubicBezTo>
                    <a:cubicBezTo>
                      <a:pt x="134" y="215"/>
                      <a:pt x="134" y="214"/>
                      <a:pt x="133" y="214"/>
                    </a:cubicBezTo>
                    <a:lnTo>
                      <a:pt x="133" y="255"/>
                    </a:lnTo>
                    <a:close/>
                    <a:moveTo>
                      <a:pt x="3" y="108"/>
                    </a:moveTo>
                    <a:cubicBezTo>
                      <a:pt x="2" y="110"/>
                      <a:pt x="2" y="112"/>
                      <a:pt x="1" y="114"/>
                    </a:cubicBezTo>
                    <a:cubicBezTo>
                      <a:pt x="1" y="116"/>
                      <a:pt x="1" y="118"/>
                      <a:pt x="1" y="120"/>
                    </a:cubicBezTo>
                    <a:cubicBezTo>
                      <a:pt x="0" y="124"/>
                      <a:pt x="0" y="128"/>
                      <a:pt x="0" y="132"/>
                    </a:cubicBezTo>
                    <a:cubicBezTo>
                      <a:pt x="0" y="136"/>
                      <a:pt x="0" y="140"/>
                      <a:pt x="1" y="144"/>
                    </a:cubicBezTo>
                    <a:cubicBezTo>
                      <a:pt x="1" y="146"/>
                      <a:pt x="1" y="148"/>
                      <a:pt x="1" y="150"/>
                    </a:cubicBezTo>
                    <a:cubicBezTo>
                      <a:pt x="2" y="152"/>
                      <a:pt x="2" y="154"/>
                      <a:pt x="3" y="156"/>
                    </a:cubicBezTo>
                    <a:cubicBezTo>
                      <a:pt x="3" y="157"/>
                      <a:pt x="3" y="159"/>
                      <a:pt x="4" y="161"/>
                    </a:cubicBezTo>
                    <a:cubicBezTo>
                      <a:pt x="5" y="165"/>
                      <a:pt x="6" y="169"/>
                      <a:pt x="8" y="172"/>
                    </a:cubicBezTo>
                    <a:cubicBezTo>
                      <a:pt x="8" y="174"/>
                      <a:pt x="9" y="176"/>
                      <a:pt x="10" y="178"/>
                    </a:cubicBezTo>
                    <a:cubicBezTo>
                      <a:pt x="11" y="180"/>
                      <a:pt x="11" y="181"/>
                      <a:pt x="12" y="183"/>
                    </a:cubicBezTo>
                    <a:cubicBezTo>
                      <a:pt x="13" y="184"/>
                      <a:pt x="13" y="185"/>
                      <a:pt x="14" y="186"/>
                    </a:cubicBezTo>
                    <a:cubicBezTo>
                      <a:pt x="15" y="187"/>
                      <a:pt x="15" y="189"/>
                      <a:pt x="17" y="191"/>
                    </a:cubicBezTo>
                    <a:cubicBezTo>
                      <a:pt x="20" y="196"/>
                      <a:pt x="23" y="201"/>
                      <a:pt x="27" y="205"/>
                    </a:cubicBezTo>
                    <a:cubicBezTo>
                      <a:pt x="28" y="207"/>
                      <a:pt x="30" y="210"/>
                      <a:pt x="32" y="212"/>
                    </a:cubicBezTo>
                    <a:cubicBezTo>
                      <a:pt x="34" y="213"/>
                      <a:pt x="35" y="215"/>
                      <a:pt x="36" y="216"/>
                    </a:cubicBezTo>
                    <a:cubicBezTo>
                      <a:pt x="38" y="217"/>
                      <a:pt x="39" y="219"/>
                      <a:pt x="41" y="220"/>
                    </a:cubicBezTo>
                    <a:cubicBezTo>
                      <a:pt x="47" y="226"/>
                      <a:pt x="55" y="232"/>
                      <a:pt x="63" y="236"/>
                    </a:cubicBezTo>
                    <a:cubicBezTo>
                      <a:pt x="64" y="237"/>
                      <a:pt x="66" y="238"/>
                      <a:pt x="68" y="239"/>
                    </a:cubicBezTo>
                    <a:cubicBezTo>
                      <a:pt x="71" y="241"/>
                      <a:pt x="75" y="243"/>
                      <a:pt x="79" y="245"/>
                    </a:cubicBezTo>
                    <a:cubicBezTo>
                      <a:pt x="81" y="245"/>
                      <a:pt x="83" y="246"/>
                      <a:pt x="85" y="247"/>
                    </a:cubicBezTo>
                    <a:cubicBezTo>
                      <a:pt x="97" y="252"/>
                      <a:pt x="111" y="254"/>
                      <a:pt x="124" y="255"/>
                    </a:cubicBezTo>
                    <a:cubicBezTo>
                      <a:pt x="127" y="255"/>
                      <a:pt x="130" y="255"/>
                      <a:pt x="133" y="255"/>
                    </a:cubicBezTo>
                    <a:cubicBezTo>
                      <a:pt x="133" y="214"/>
                      <a:pt x="133" y="214"/>
                      <a:pt x="133" y="214"/>
                    </a:cubicBezTo>
                    <a:cubicBezTo>
                      <a:pt x="133" y="213"/>
                      <a:pt x="132" y="212"/>
                      <a:pt x="132" y="211"/>
                    </a:cubicBezTo>
                    <a:cubicBezTo>
                      <a:pt x="130" y="209"/>
                      <a:pt x="129" y="206"/>
                      <a:pt x="127" y="203"/>
                    </a:cubicBezTo>
                    <a:cubicBezTo>
                      <a:pt x="126" y="202"/>
                      <a:pt x="125" y="200"/>
                      <a:pt x="124" y="199"/>
                    </a:cubicBezTo>
                    <a:cubicBezTo>
                      <a:pt x="124" y="198"/>
                      <a:pt x="122" y="198"/>
                      <a:pt x="122" y="197"/>
                    </a:cubicBezTo>
                    <a:cubicBezTo>
                      <a:pt x="122" y="196"/>
                      <a:pt x="121" y="194"/>
                      <a:pt x="121" y="193"/>
                    </a:cubicBezTo>
                    <a:cubicBezTo>
                      <a:pt x="121" y="192"/>
                      <a:pt x="123" y="191"/>
                      <a:pt x="123" y="189"/>
                    </a:cubicBezTo>
                    <a:cubicBezTo>
                      <a:pt x="123" y="188"/>
                      <a:pt x="122" y="188"/>
                      <a:pt x="122" y="187"/>
                    </a:cubicBezTo>
                    <a:cubicBezTo>
                      <a:pt x="121" y="185"/>
                      <a:pt x="122" y="184"/>
                      <a:pt x="123" y="182"/>
                    </a:cubicBezTo>
                    <a:cubicBezTo>
                      <a:pt x="123" y="181"/>
                      <a:pt x="124" y="180"/>
                      <a:pt x="124" y="180"/>
                    </a:cubicBezTo>
                    <a:cubicBezTo>
                      <a:pt x="124" y="179"/>
                      <a:pt x="125" y="179"/>
                      <a:pt x="126" y="178"/>
                    </a:cubicBezTo>
                    <a:cubicBezTo>
                      <a:pt x="126" y="178"/>
                      <a:pt x="127" y="177"/>
                      <a:pt x="127" y="176"/>
                    </a:cubicBezTo>
                    <a:cubicBezTo>
                      <a:pt x="128" y="175"/>
                      <a:pt x="130" y="174"/>
                      <a:pt x="130" y="173"/>
                    </a:cubicBezTo>
                    <a:cubicBezTo>
                      <a:pt x="130" y="172"/>
                      <a:pt x="131" y="167"/>
                      <a:pt x="130" y="165"/>
                    </a:cubicBezTo>
                    <a:cubicBezTo>
                      <a:pt x="130" y="164"/>
                      <a:pt x="129" y="163"/>
                      <a:pt x="129" y="162"/>
                    </a:cubicBezTo>
                    <a:cubicBezTo>
                      <a:pt x="128" y="161"/>
                      <a:pt x="128" y="159"/>
                      <a:pt x="126" y="159"/>
                    </a:cubicBezTo>
                    <a:cubicBezTo>
                      <a:pt x="125" y="159"/>
                      <a:pt x="125" y="160"/>
                      <a:pt x="124" y="161"/>
                    </a:cubicBezTo>
                    <a:cubicBezTo>
                      <a:pt x="124" y="162"/>
                      <a:pt x="124" y="163"/>
                      <a:pt x="123" y="163"/>
                    </a:cubicBezTo>
                    <a:cubicBezTo>
                      <a:pt x="121" y="164"/>
                      <a:pt x="121" y="162"/>
                      <a:pt x="119" y="161"/>
                    </a:cubicBezTo>
                    <a:cubicBezTo>
                      <a:pt x="118" y="161"/>
                      <a:pt x="117" y="161"/>
                      <a:pt x="117" y="161"/>
                    </a:cubicBezTo>
                    <a:cubicBezTo>
                      <a:pt x="115" y="160"/>
                      <a:pt x="115" y="158"/>
                      <a:pt x="114" y="158"/>
                    </a:cubicBezTo>
                    <a:cubicBezTo>
                      <a:pt x="113" y="157"/>
                      <a:pt x="112" y="157"/>
                      <a:pt x="111" y="156"/>
                    </a:cubicBezTo>
                    <a:cubicBezTo>
                      <a:pt x="111" y="156"/>
                      <a:pt x="111" y="154"/>
                      <a:pt x="111" y="153"/>
                    </a:cubicBezTo>
                    <a:cubicBezTo>
                      <a:pt x="109" y="153"/>
                      <a:pt x="108" y="150"/>
                      <a:pt x="106" y="149"/>
                    </a:cubicBezTo>
                    <a:cubicBezTo>
                      <a:pt x="105" y="148"/>
                      <a:pt x="103" y="148"/>
                      <a:pt x="102" y="148"/>
                    </a:cubicBezTo>
                    <a:cubicBezTo>
                      <a:pt x="101" y="148"/>
                      <a:pt x="101" y="147"/>
                      <a:pt x="100" y="147"/>
                    </a:cubicBezTo>
                    <a:cubicBezTo>
                      <a:pt x="99" y="147"/>
                      <a:pt x="98" y="147"/>
                      <a:pt x="98" y="147"/>
                    </a:cubicBezTo>
                    <a:cubicBezTo>
                      <a:pt x="95" y="146"/>
                      <a:pt x="94" y="141"/>
                      <a:pt x="90" y="141"/>
                    </a:cubicBezTo>
                    <a:cubicBezTo>
                      <a:pt x="89" y="142"/>
                      <a:pt x="88" y="143"/>
                      <a:pt x="86" y="143"/>
                    </a:cubicBezTo>
                    <a:cubicBezTo>
                      <a:pt x="85" y="143"/>
                      <a:pt x="83" y="142"/>
                      <a:pt x="81" y="141"/>
                    </a:cubicBezTo>
                    <a:cubicBezTo>
                      <a:pt x="80" y="141"/>
                      <a:pt x="78" y="140"/>
                      <a:pt x="77" y="140"/>
                    </a:cubicBezTo>
                    <a:cubicBezTo>
                      <a:pt x="76" y="139"/>
                      <a:pt x="75" y="138"/>
                      <a:pt x="74" y="138"/>
                    </a:cubicBezTo>
                    <a:cubicBezTo>
                      <a:pt x="73" y="137"/>
                      <a:pt x="72" y="137"/>
                      <a:pt x="71" y="137"/>
                    </a:cubicBezTo>
                    <a:cubicBezTo>
                      <a:pt x="71" y="137"/>
                      <a:pt x="70" y="136"/>
                      <a:pt x="69" y="135"/>
                    </a:cubicBezTo>
                    <a:cubicBezTo>
                      <a:pt x="68" y="134"/>
                      <a:pt x="67" y="133"/>
                      <a:pt x="66" y="133"/>
                    </a:cubicBezTo>
                    <a:cubicBezTo>
                      <a:pt x="66" y="132"/>
                      <a:pt x="67" y="131"/>
                      <a:pt x="68" y="130"/>
                    </a:cubicBezTo>
                    <a:cubicBezTo>
                      <a:pt x="68" y="126"/>
                      <a:pt x="66" y="124"/>
                      <a:pt x="64" y="122"/>
                    </a:cubicBezTo>
                    <a:cubicBezTo>
                      <a:pt x="63" y="121"/>
                      <a:pt x="62" y="120"/>
                      <a:pt x="61" y="119"/>
                    </a:cubicBezTo>
                    <a:cubicBezTo>
                      <a:pt x="61" y="118"/>
                      <a:pt x="61" y="118"/>
                      <a:pt x="61" y="117"/>
                    </a:cubicBezTo>
                    <a:cubicBezTo>
                      <a:pt x="60" y="116"/>
                      <a:pt x="59" y="115"/>
                      <a:pt x="58" y="114"/>
                    </a:cubicBezTo>
                    <a:cubicBezTo>
                      <a:pt x="57" y="113"/>
                      <a:pt x="56" y="112"/>
                      <a:pt x="56" y="111"/>
                    </a:cubicBezTo>
                    <a:cubicBezTo>
                      <a:pt x="55" y="109"/>
                      <a:pt x="56" y="108"/>
                      <a:pt x="56" y="106"/>
                    </a:cubicBezTo>
                    <a:cubicBezTo>
                      <a:pt x="55" y="104"/>
                      <a:pt x="51" y="105"/>
                      <a:pt x="52" y="108"/>
                    </a:cubicBezTo>
                    <a:cubicBezTo>
                      <a:pt x="52" y="109"/>
                      <a:pt x="53" y="110"/>
                      <a:pt x="53" y="111"/>
                    </a:cubicBezTo>
                    <a:cubicBezTo>
                      <a:pt x="54" y="112"/>
                      <a:pt x="54" y="113"/>
                      <a:pt x="54" y="114"/>
                    </a:cubicBezTo>
                    <a:cubicBezTo>
                      <a:pt x="55" y="115"/>
                      <a:pt x="56" y="116"/>
                      <a:pt x="56" y="117"/>
                    </a:cubicBezTo>
                    <a:cubicBezTo>
                      <a:pt x="56" y="119"/>
                      <a:pt x="56" y="121"/>
                      <a:pt x="57" y="122"/>
                    </a:cubicBezTo>
                    <a:cubicBezTo>
                      <a:pt x="57" y="123"/>
                      <a:pt x="59" y="124"/>
                      <a:pt x="58" y="125"/>
                    </a:cubicBezTo>
                    <a:cubicBezTo>
                      <a:pt x="57" y="125"/>
                      <a:pt x="56" y="124"/>
                      <a:pt x="56" y="123"/>
                    </a:cubicBezTo>
                    <a:cubicBezTo>
                      <a:pt x="55" y="123"/>
                      <a:pt x="54" y="122"/>
                      <a:pt x="53" y="121"/>
                    </a:cubicBezTo>
                    <a:cubicBezTo>
                      <a:pt x="53" y="121"/>
                      <a:pt x="54" y="120"/>
                      <a:pt x="54" y="119"/>
                    </a:cubicBezTo>
                    <a:cubicBezTo>
                      <a:pt x="53" y="117"/>
                      <a:pt x="49" y="117"/>
                      <a:pt x="49" y="115"/>
                    </a:cubicBezTo>
                    <a:cubicBezTo>
                      <a:pt x="49" y="114"/>
                      <a:pt x="51" y="114"/>
                      <a:pt x="51" y="113"/>
                    </a:cubicBezTo>
                    <a:cubicBezTo>
                      <a:pt x="51" y="111"/>
                      <a:pt x="49" y="110"/>
                      <a:pt x="49" y="109"/>
                    </a:cubicBezTo>
                    <a:cubicBezTo>
                      <a:pt x="48" y="108"/>
                      <a:pt x="48" y="107"/>
                      <a:pt x="48" y="105"/>
                    </a:cubicBezTo>
                    <a:cubicBezTo>
                      <a:pt x="48" y="104"/>
                      <a:pt x="48" y="103"/>
                      <a:pt x="48" y="101"/>
                    </a:cubicBezTo>
                    <a:cubicBezTo>
                      <a:pt x="48" y="101"/>
                      <a:pt x="46" y="99"/>
                      <a:pt x="45" y="99"/>
                    </a:cubicBezTo>
                    <a:cubicBezTo>
                      <a:pt x="44" y="98"/>
                      <a:pt x="43" y="99"/>
                      <a:pt x="43" y="98"/>
                    </a:cubicBezTo>
                    <a:cubicBezTo>
                      <a:pt x="42" y="97"/>
                      <a:pt x="42" y="95"/>
                      <a:pt x="42" y="95"/>
                    </a:cubicBezTo>
                    <a:cubicBezTo>
                      <a:pt x="42" y="93"/>
                      <a:pt x="42" y="91"/>
                      <a:pt x="42" y="90"/>
                    </a:cubicBezTo>
                    <a:cubicBezTo>
                      <a:pt x="42" y="88"/>
                      <a:pt x="41" y="86"/>
                      <a:pt x="42" y="85"/>
                    </a:cubicBezTo>
                    <a:cubicBezTo>
                      <a:pt x="42" y="83"/>
                      <a:pt x="44" y="83"/>
                      <a:pt x="44" y="81"/>
                    </a:cubicBezTo>
                    <a:cubicBezTo>
                      <a:pt x="45" y="80"/>
                      <a:pt x="45" y="79"/>
                      <a:pt x="45" y="78"/>
                    </a:cubicBezTo>
                    <a:cubicBezTo>
                      <a:pt x="46" y="77"/>
                      <a:pt x="48" y="75"/>
                      <a:pt x="50" y="73"/>
                    </a:cubicBezTo>
                    <a:cubicBezTo>
                      <a:pt x="51" y="71"/>
                      <a:pt x="53" y="69"/>
                      <a:pt x="54" y="67"/>
                    </a:cubicBezTo>
                    <a:cubicBezTo>
                      <a:pt x="54" y="66"/>
                      <a:pt x="55" y="65"/>
                      <a:pt x="55" y="64"/>
                    </a:cubicBezTo>
                    <a:cubicBezTo>
                      <a:pt x="55" y="63"/>
                      <a:pt x="52" y="62"/>
                      <a:pt x="52" y="60"/>
                    </a:cubicBezTo>
                    <a:cubicBezTo>
                      <a:pt x="53" y="59"/>
                      <a:pt x="54" y="59"/>
                      <a:pt x="54" y="58"/>
                    </a:cubicBezTo>
                    <a:cubicBezTo>
                      <a:pt x="54" y="58"/>
                      <a:pt x="55" y="56"/>
                      <a:pt x="55" y="56"/>
                    </a:cubicBezTo>
                    <a:cubicBezTo>
                      <a:pt x="55" y="55"/>
                      <a:pt x="54" y="53"/>
                      <a:pt x="54" y="52"/>
                    </a:cubicBezTo>
                    <a:cubicBezTo>
                      <a:pt x="55" y="51"/>
                      <a:pt x="56" y="50"/>
                      <a:pt x="55" y="49"/>
                    </a:cubicBezTo>
                    <a:cubicBezTo>
                      <a:pt x="54" y="48"/>
                      <a:pt x="53" y="50"/>
                      <a:pt x="52" y="49"/>
                    </a:cubicBezTo>
                    <a:cubicBezTo>
                      <a:pt x="51" y="48"/>
                      <a:pt x="52" y="47"/>
                      <a:pt x="52" y="46"/>
                    </a:cubicBezTo>
                    <a:cubicBezTo>
                      <a:pt x="52" y="46"/>
                      <a:pt x="52" y="45"/>
                      <a:pt x="52" y="44"/>
                    </a:cubicBezTo>
                    <a:cubicBezTo>
                      <a:pt x="52" y="44"/>
                      <a:pt x="53" y="43"/>
                      <a:pt x="53" y="42"/>
                    </a:cubicBezTo>
                    <a:cubicBezTo>
                      <a:pt x="52" y="42"/>
                      <a:pt x="52" y="41"/>
                      <a:pt x="51" y="40"/>
                    </a:cubicBezTo>
                    <a:cubicBezTo>
                      <a:pt x="66" y="27"/>
                      <a:pt x="84" y="17"/>
                      <a:pt x="103" y="11"/>
                    </a:cubicBezTo>
                    <a:cubicBezTo>
                      <a:pt x="103" y="11"/>
                      <a:pt x="103" y="11"/>
                      <a:pt x="103" y="11"/>
                    </a:cubicBezTo>
                    <a:cubicBezTo>
                      <a:pt x="104" y="12"/>
                      <a:pt x="104" y="12"/>
                      <a:pt x="104" y="12"/>
                    </a:cubicBezTo>
                    <a:cubicBezTo>
                      <a:pt x="106" y="12"/>
                      <a:pt x="107" y="12"/>
                      <a:pt x="108" y="12"/>
                    </a:cubicBezTo>
                    <a:cubicBezTo>
                      <a:pt x="109" y="12"/>
                      <a:pt x="110" y="11"/>
                      <a:pt x="112" y="11"/>
                    </a:cubicBezTo>
                    <a:cubicBezTo>
                      <a:pt x="114" y="11"/>
                      <a:pt x="118" y="13"/>
                      <a:pt x="120" y="12"/>
                    </a:cubicBezTo>
                    <a:cubicBezTo>
                      <a:pt x="120" y="12"/>
                      <a:pt x="120" y="11"/>
                      <a:pt x="120" y="10"/>
                    </a:cubicBezTo>
                    <a:cubicBezTo>
                      <a:pt x="121" y="9"/>
                      <a:pt x="121" y="9"/>
                      <a:pt x="122" y="8"/>
                    </a:cubicBezTo>
                    <a:cubicBezTo>
                      <a:pt x="123" y="8"/>
                      <a:pt x="124" y="7"/>
                      <a:pt x="124" y="7"/>
                    </a:cubicBezTo>
                    <a:cubicBezTo>
                      <a:pt x="127" y="7"/>
                      <a:pt x="130" y="7"/>
                      <a:pt x="133" y="7"/>
                    </a:cubicBezTo>
                    <a:cubicBezTo>
                      <a:pt x="133" y="0"/>
                      <a:pt x="133" y="0"/>
                      <a:pt x="133" y="0"/>
                    </a:cubicBezTo>
                    <a:cubicBezTo>
                      <a:pt x="131" y="0"/>
                      <a:pt x="129" y="0"/>
                      <a:pt x="127" y="0"/>
                    </a:cubicBezTo>
                    <a:cubicBezTo>
                      <a:pt x="126" y="0"/>
                      <a:pt x="125" y="0"/>
                      <a:pt x="124" y="1"/>
                    </a:cubicBezTo>
                    <a:cubicBezTo>
                      <a:pt x="123" y="1"/>
                      <a:pt x="122" y="1"/>
                      <a:pt x="121" y="1"/>
                    </a:cubicBezTo>
                    <a:cubicBezTo>
                      <a:pt x="108" y="3"/>
                      <a:pt x="96" y="6"/>
                      <a:pt x="85" y="11"/>
                    </a:cubicBezTo>
                    <a:cubicBezTo>
                      <a:pt x="83" y="12"/>
                      <a:pt x="81" y="13"/>
                      <a:pt x="79" y="14"/>
                    </a:cubicBezTo>
                    <a:cubicBezTo>
                      <a:pt x="78" y="14"/>
                      <a:pt x="78" y="14"/>
                      <a:pt x="77" y="15"/>
                    </a:cubicBezTo>
                    <a:cubicBezTo>
                      <a:pt x="76" y="15"/>
                      <a:pt x="75" y="16"/>
                      <a:pt x="73" y="17"/>
                    </a:cubicBezTo>
                    <a:cubicBezTo>
                      <a:pt x="71" y="18"/>
                      <a:pt x="70" y="19"/>
                      <a:pt x="68" y="20"/>
                    </a:cubicBezTo>
                    <a:cubicBezTo>
                      <a:pt x="66" y="21"/>
                      <a:pt x="64" y="22"/>
                      <a:pt x="63" y="23"/>
                    </a:cubicBezTo>
                    <a:cubicBezTo>
                      <a:pt x="56" y="28"/>
                      <a:pt x="49" y="33"/>
                      <a:pt x="43" y="39"/>
                    </a:cubicBezTo>
                    <a:cubicBezTo>
                      <a:pt x="42" y="39"/>
                      <a:pt x="42" y="40"/>
                      <a:pt x="41" y="41"/>
                    </a:cubicBezTo>
                    <a:cubicBezTo>
                      <a:pt x="39" y="42"/>
                      <a:pt x="38" y="44"/>
                      <a:pt x="36" y="45"/>
                    </a:cubicBezTo>
                    <a:cubicBezTo>
                      <a:pt x="35" y="46"/>
                      <a:pt x="34" y="48"/>
                      <a:pt x="32" y="50"/>
                    </a:cubicBezTo>
                    <a:cubicBezTo>
                      <a:pt x="30" y="52"/>
                      <a:pt x="28" y="54"/>
                      <a:pt x="27" y="57"/>
                    </a:cubicBezTo>
                    <a:cubicBezTo>
                      <a:pt x="23" y="61"/>
                      <a:pt x="20" y="66"/>
                      <a:pt x="17" y="72"/>
                    </a:cubicBezTo>
                    <a:cubicBezTo>
                      <a:pt x="15" y="73"/>
                      <a:pt x="15" y="75"/>
                      <a:pt x="14" y="77"/>
                    </a:cubicBezTo>
                    <a:cubicBezTo>
                      <a:pt x="13" y="78"/>
                      <a:pt x="13" y="79"/>
                      <a:pt x="12" y="80"/>
                    </a:cubicBezTo>
                    <a:cubicBezTo>
                      <a:pt x="11" y="82"/>
                      <a:pt x="10" y="85"/>
                      <a:pt x="9" y="88"/>
                    </a:cubicBezTo>
                    <a:cubicBezTo>
                      <a:pt x="8" y="89"/>
                      <a:pt x="8" y="90"/>
                      <a:pt x="8" y="91"/>
                    </a:cubicBezTo>
                    <a:cubicBezTo>
                      <a:pt x="6" y="94"/>
                      <a:pt x="5" y="98"/>
                      <a:pt x="4" y="102"/>
                    </a:cubicBezTo>
                    <a:cubicBezTo>
                      <a:pt x="3" y="104"/>
                      <a:pt x="3" y="106"/>
                      <a:pt x="3" y="108"/>
                    </a:cubicBezTo>
                    <a:close/>
                    <a:moveTo>
                      <a:pt x="133" y="99"/>
                    </a:moveTo>
                    <a:cubicBezTo>
                      <a:pt x="133" y="159"/>
                      <a:pt x="133" y="159"/>
                      <a:pt x="133" y="159"/>
                    </a:cubicBezTo>
                    <a:cubicBezTo>
                      <a:pt x="133" y="160"/>
                      <a:pt x="132" y="160"/>
                      <a:pt x="132" y="160"/>
                    </a:cubicBezTo>
                    <a:cubicBezTo>
                      <a:pt x="131" y="160"/>
                      <a:pt x="130" y="158"/>
                      <a:pt x="129" y="158"/>
                    </a:cubicBezTo>
                    <a:cubicBezTo>
                      <a:pt x="126" y="157"/>
                      <a:pt x="124" y="159"/>
                      <a:pt x="122" y="159"/>
                    </a:cubicBezTo>
                    <a:cubicBezTo>
                      <a:pt x="119" y="159"/>
                      <a:pt x="116" y="156"/>
                      <a:pt x="116" y="153"/>
                    </a:cubicBezTo>
                    <a:cubicBezTo>
                      <a:pt x="116" y="152"/>
                      <a:pt x="117" y="150"/>
                      <a:pt x="117" y="148"/>
                    </a:cubicBezTo>
                    <a:cubicBezTo>
                      <a:pt x="117" y="147"/>
                      <a:pt x="118" y="146"/>
                      <a:pt x="118" y="145"/>
                    </a:cubicBezTo>
                    <a:cubicBezTo>
                      <a:pt x="118" y="143"/>
                      <a:pt x="116" y="142"/>
                      <a:pt x="115" y="142"/>
                    </a:cubicBezTo>
                    <a:cubicBezTo>
                      <a:pt x="112" y="141"/>
                      <a:pt x="109" y="143"/>
                      <a:pt x="106" y="142"/>
                    </a:cubicBezTo>
                    <a:cubicBezTo>
                      <a:pt x="105" y="141"/>
                      <a:pt x="107" y="140"/>
                      <a:pt x="107" y="139"/>
                    </a:cubicBezTo>
                    <a:cubicBezTo>
                      <a:pt x="107" y="139"/>
                      <a:pt x="107" y="138"/>
                      <a:pt x="107" y="137"/>
                    </a:cubicBezTo>
                    <a:cubicBezTo>
                      <a:pt x="107" y="137"/>
                      <a:pt x="108" y="136"/>
                      <a:pt x="109" y="135"/>
                    </a:cubicBezTo>
                    <a:cubicBezTo>
                      <a:pt x="109" y="134"/>
                      <a:pt x="109" y="133"/>
                      <a:pt x="109" y="132"/>
                    </a:cubicBezTo>
                    <a:cubicBezTo>
                      <a:pt x="110" y="131"/>
                      <a:pt x="110" y="131"/>
                      <a:pt x="110" y="130"/>
                    </a:cubicBezTo>
                    <a:cubicBezTo>
                      <a:pt x="111" y="129"/>
                      <a:pt x="110" y="128"/>
                      <a:pt x="110" y="127"/>
                    </a:cubicBezTo>
                    <a:cubicBezTo>
                      <a:pt x="107" y="128"/>
                      <a:pt x="106" y="128"/>
                      <a:pt x="105" y="129"/>
                    </a:cubicBezTo>
                    <a:cubicBezTo>
                      <a:pt x="102" y="130"/>
                      <a:pt x="102" y="134"/>
                      <a:pt x="99" y="135"/>
                    </a:cubicBezTo>
                    <a:cubicBezTo>
                      <a:pt x="98" y="135"/>
                      <a:pt x="97" y="135"/>
                      <a:pt x="96" y="135"/>
                    </a:cubicBezTo>
                    <a:cubicBezTo>
                      <a:pt x="95" y="136"/>
                      <a:pt x="94" y="136"/>
                      <a:pt x="93" y="136"/>
                    </a:cubicBezTo>
                    <a:cubicBezTo>
                      <a:pt x="92" y="136"/>
                      <a:pt x="90" y="135"/>
                      <a:pt x="89" y="134"/>
                    </a:cubicBezTo>
                    <a:cubicBezTo>
                      <a:pt x="88" y="134"/>
                      <a:pt x="87" y="130"/>
                      <a:pt x="87" y="130"/>
                    </a:cubicBezTo>
                    <a:cubicBezTo>
                      <a:pt x="86" y="126"/>
                      <a:pt x="87" y="122"/>
                      <a:pt x="88" y="120"/>
                    </a:cubicBezTo>
                    <a:cubicBezTo>
                      <a:pt x="89" y="119"/>
                      <a:pt x="89" y="118"/>
                      <a:pt x="89" y="118"/>
                    </a:cubicBezTo>
                    <a:cubicBezTo>
                      <a:pt x="90" y="117"/>
                      <a:pt x="89" y="116"/>
                      <a:pt x="90" y="114"/>
                    </a:cubicBezTo>
                    <a:cubicBezTo>
                      <a:pt x="90" y="112"/>
                      <a:pt x="93" y="111"/>
                      <a:pt x="94" y="110"/>
                    </a:cubicBezTo>
                    <a:cubicBezTo>
                      <a:pt x="96" y="109"/>
                      <a:pt x="98" y="108"/>
                      <a:pt x="100" y="107"/>
                    </a:cubicBezTo>
                    <a:cubicBezTo>
                      <a:pt x="101" y="107"/>
                      <a:pt x="103" y="108"/>
                      <a:pt x="104" y="108"/>
                    </a:cubicBezTo>
                    <a:cubicBezTo>
                      <a:pt x="105" y="108"/>
                      <a:pt x="106" y="109"/>
                      <a:pt x="107" y="108"/>
                    </a:cubicBezTo>
                    <a:cubicBezTo>
                      <a:pt x="109" y="109"/>
                      <a:pt x="110" y="107"/>
                      <a:pt x="112" y="105"/>
                    </a:cubicBezTo>
                    <a:cubicBezTo>
                      <a:pt x="114" y="106"/>
                      <a:pt x="115" y="105"/>
                      <a:pt x="117" y="105"/>
                    </a:cubicBezTo>
                    <a:cubicBezTo>
                      <a:pt x="119" y="105"/>
                      <a:pt x="120" y="107"/>
                      <a:pt x="120" y="107"/>
                    </a:cubicBezTo>
                    <a:cubicBezTo>
                      <a:pt x="121" y="107"/>
                      <a:pt x="122" y="106"/>
                      <a:pt x="123" y="106"/>
                    </a:cubicBezTo>
                    <a:cubicBezTo>
                      <a:pt x="124" y="106"/>
                      <a:pt x="125" y="107"/>
                      <a:pt x="125" y="109"/>
                    </a:cubicBezTo>
                    <a:cubicBezTo>
                      <a:pt x="125" y="110"/>
                      <a:pt x="124" y="111"/>
                      <a:pt x="125" y="112"/>
                    </a:cubicBezTo>
                    <a:cubicBezTo>
                      <a:pt x="126" y="114"/>
                      <a:pt x="128" y="114"/>
                      <a:pt x="130" y="114"/>
                    </a:cubicBezTo>
                    <a:cubicBezTo>
                      <a:pt x="131" y="113"/>
                      <a:pt x="130" y="112"/>
                      <a:pt x="130" y="110"/>
                    </a:cubicBezTo>
                    <a:cubicBezTo>
                      <a:pt x="130" y="110"/>
                      <a:pt x="130" y="109"/>
                      <a:pt x="130" y="108"/>
                    </a:cubicBezTo>
                    <a:cubicBezTo>
                      <a:pt x="130" y="107"/>
                      <a:pt x="129" y="107"/>
                      <a:pt x="129" y="106"/>
                    </a:cubicBezTo>
                    <a:cubicBezTo>
                      <a:pt x="129" y="103"/>
                      <a:pt x="131" y="101"/>
                      <a:pt x="133" y="99"/>
                    </a:cubicBezTo>
                    <a:close/>
                  </a:path>
                </a:pathLst>
              </a:custGeom>
              <a:solidFill>
                <a:srgbClr val="B7D5F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42" name="ïS1ïďè"/>
              <p:cNvSpPr/>
              <p:nvPr/>
            </p:nvSpPr>
            <p:spPr bwMode="auto">
              <a:xfrm>
                <a:off x="3843338" y="1758912"/>
                <a:ext cx="4587875" cy="2144713"/>
              </a:xfrm>
              <a:custGeom>
                <a:avLst/>
                <a:gdLst>
                  <a:gd name="T0" fmla="*/ 1744 w 1774"/>
                  <a:gd name="T1" fmla="*/ 349 h 829"/>
                  <a:gd name="T2" fmla="*/ 1673 w 1774"/>
                  <a:gd name="T3" fmla="*/ 718 h 829"/>
                  <a:gd name="T4" fmla="*/ 1612 w 1774"/>
                  <a:gd name="T5" fmla="*/ 228 h 829"/>
                  <a:gd name="T6" fmla="*/ 1656 w 1774"/>
                  <a:gd name="T7" fmla="*/ 665 h 829"/>
                  <a:gd name="T8" fmla="*/ 1529 w 1774"/>
                  <a:gd name="T9" fmla="*/ 349 h 829"/>
                  <a:gd name="T10" fmla="*/ 1546 w 1774"/>
                  <a:gd name="T11" fmla="*/ 742 h 829"/>
                  <a:gd name="T12" fmla="*/ 1513 w 1774"/>
                  <a:gd name="T13" fmla="*/ 641 h 829"/>
                  <a:gd name="T14" fmla="*/ 1458 w 1774"/>
                  <a:gd name="T15" fmla="*/ 510 h 829"/>
                  <a:gd name="T16" fmla="*/ 1458 w 1774"/>
                  <a:gd name="T17" fmla="*/ 510 h 829"/>
                  <a:gd name="T18" fmla="*/ 1370 w 1774"/>
                  <a:gd name="T19" fmla="*/ 715 h 829"/>
                  <a:gd name="T20" fmla="*/ 1370 w 1774"/>
                  <a:gd name="T21" fmla="*/ 340 h 829"/>
                  <a:gd name="T22" fmla="*/ 1370 w 1774"/>
                  <a:gd name="T23" fmla="*/ 794 h 829"/>
                  <a:gd name="T24" fmla="*/ 1339 w 1774"/>
                  <a:gd name="T25" fmla="*/ 291 h 829"/>
                  <a:gd name="T26" fmla="*/ 1339 w 1774"/>
                  <a:gd name="T27" fmla="*/ 829 h 829"/>
                  <a:gd name="T28" fmla="*/ 1300 w 1774"/>
                  <a:gd name="T29" fmla="*/ 445 h 829"/>
                  <a:gd name="T30" fmla="*/ 1276 w 1774"/>
                  <a:gd name="T31" fmla="*/ 461 h 829"/>
                  <a:gd name="T32" fmla="*/ 1276 w 1774"/>
                  <a:gd name="T33" fmla="*/ 434 h 829"/>
                  <a:gd name="T34" fmla="*/ 1244 w 1774"/>
                  <a:gd name="T35" fmla="*/ 604 h 829"/>
                  <a:gd name="T36" fmla="*/ 1237 w 1774"/>
                  <a:gd name="T37" fmla="*/ 538 h 829"/>
                  <a:gd name="T38" fmla="*/ 1102 w 1774"/>
                  <a:gd name="T39" fmla="*/ 602 h 829"/>
                  <a:gd name="T40" fmla="*/ 1082 w 1774"/>
                  <a:gd name="T41" fmla="*/ 241 h 829"/>
                  <a:gd name="T42" fmla="*/ 1050 w 1774"/>
                  <a:gd name="T43" fmla="*/ 829 h 829"/>
                  <a:gd name="T44" fmla="*/ 1050 w 1774"/>
                  <a:gd name="T45" fmla="*/ 669 h 829"/>
                  <a:gd name="T46" fmla="*/ 1007 w 1774"/>
                  <a:gd name="T47" fmla="*/ 78 h 829"/>
                  <a:gd name="T48" fmla="*/ 1007 w 1774"/>
                  <a:gd name="T49" fmla="*/ 829 h 829"/>
                  <a:gd name="T50" fmla="*/ 955 w 1774"/>
                  <a:gd name="T51" fmla="*/ 172 h 829"/>
                  <a:gd name="T52" fmla="*/ 923 w 1774"/>
                  <a:gd name="T53" fmla="*/ 440 h 829"/>
                  <a:gd name="T54" fmla="*/ 913 w 1774"/>
                  <a:gd name="T55" fmla="*/ 774 h 829"/>
                  <a:gd name="T56" fmla="*/ 851 w 1774"/>
                  <a:gd name="T57" fmla="*/ 316 h 829"/>
                  <a:gd name="T58" fmla="*/ 818 w 1774"/>
                  <a:gd name="T59" fmla="*/ 535 h 829"/>
                  <a:gd name="T60" fmla="*/ 799 w 1774"/>
                  <a:gd name="T61" fmla="*/ 575 h 829"/>
                  <a:gd name="T62" fmla="*/ 766 w 1774"/>
                  <a:gd name="T63" fmla="*/ 78 h 829"/>
                  <a:gd name="T64" fmla="*/ 724 w 1774"/>
                  <a:gd name="T65" fmla="*/ 446 h 829"/>
                  <a:gd name="T66" fmla="*/ 691 w 1774"/>
                  <a:gd name="T67" fmla="*/ 706 h 829"/>
                  <a:gd name="T68" fmla="*/ 691 w 1774"/>
                  <a:gd name="T69" fmla="*/ 241 h 829"/>
                  <a:gd name="T70" fmla="*/ 672 w 1774"/>
                  <a:gd name="T71" fmla="*/ 464 h 829"/>
                  <a:gd name="T72" fmla="*/ 529 w 1774"/>
                  <a:gd name="T73" fmla="*/ 725 h 829"/>
                  <a:gd name="T74" fmla="*/ 536 w 1774"/>
                  <a:gd name="T75" fmla="*/ 259 h 829"/>
                  <a:gd name="T76" fmla="*/ 522 w 1774"/>
                  <a:gd name="T77" fmla="*/ 606 h 829"/>
                  <a:gd name="T78" fmla="*/ 498 w 1774"/>
                  <a:gd name="T79" fmla="*/ 639 h 829"/>
                  <a:gd name="T80" fmla="*/ 498 w 1774"/>
                  <a:gd name="T81" fmla="*/ 612 h 829"/>
                  <a:gd name="T82" fmla="*/ 466 w 1774"/>
                  <a:gd name="T83" fmla="*/ 362 h 829"/>
                  <a:gd name="T84" fmla="*/ 466 w 1774"/>
                  <a:gd name="T85" fmla="*/ 829 h 829"/>
                  <a:gd name="T86" fmla="*/ 427 w 1774"/>
                  <a:gd name="T87" fmla="*/ 629 h 829"/>
                  <a:gd name="T88" fmla="*/ 403 w 1774"/>
                  <a:gd name="T89" fmla="*/ 500 h 829"/>
                  <a:gd name="T90" fmla="*/ 396 w 1774"/>
                  <a:gd name="T91" fmla="*/ 423 h 829"/>
                  <a:gd name="T92" fmla="*/ 347 w 1774"/>
                  <a:gd name="T93" fmla="*/ 665 h 829"/>
                  <a:gd name="T94" fmla="*/ 347 w 1774"/>
                  <a:gd name="T95" fmla="*/ 256 h 829"/>
                  <a:gd name="T96" fmla="*/ 337 w 1774"/>
                  <a:gd name="T97" fmla="*/ 202 h 829"/>
                  <a:gd name="T98" fmla="*/ 254 w 1774"/>
                  <a:gd name="T99" fmla="*/ 333 h 829"/>
                  <a:gd name="T100" fmla="*/ 244 w 1774"/>
                  <a:gd name="T101" fmla="*/ 742 h 829"/>
                  <a:gd name="T102" fmla="*/ 220 w 1774"/>
                  <a:gd name="T103" fmla="*/ 95 h 829"/>
                  <a:gd name="T104" fmla="*/ 244 w 1774"/>
                  <a:gd name="T105" fmla="*/ 487 h 829"/>
                  <a:gd name="T106" fmla="*/ 197 w 1774"/>
                  <a:gd name="T107" fmla="*/ 95 h 829"/>
                  <a:gd name="T108" fmla="*/ 220 w 1774"/>
                  <a:gd name="T109" fmla="*/ 410 h 829"/>
                  <a:gd name="T110" fmla="*/ 186 w 1774"/>
                  <a:gd name="T111" fmla="*/ 256 h 829"/>
                  <a:gd name="T112" fmla="*/ 150 w 1774"/>
                  <a:gd name="T113" fmla="*/ 718 h 829"/>
                  <a:gd name="T114" fmla="*/ 186 w 1774"/>
                  <a:gd name="T115" fmla="*/ 641 h 829"/>
                  <a:gd name="T116" fmla="*/ 140 w 1774"/>
                  <a:gd name="T117" fmla="*/ 125 h 829"/>
                  <a:gd name="T118" fmla="*/ 150 w 1774"/>
                  <a:gd name="T119" fmla="*/ 665 h 829"/>
                  <a:gd name="T120" fmla="*/ 86 w 1774"/>
                  <a:gd name="T121" fmla="*/ 588 h 8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774" h="829">
                    <a:moveTo>
                      <a:pt x="1744" y="349"/>
                    </a:moveTo>
                    <a:cubicBezTo>
                      <a:pt x="1774" y="349"/>
                      <a:pt x="1774" y="349"/>
                      <a:pt x="1774" y="349"/>
                    </a:cubicBezTo>
                    <a:cubicBezTo>
                      <a:pt x="1774" y="829"/>
                      <a:pt x="1774" y="829"/>
                      <a:pt x="1774" y="829"/>
                    </a:cubicBezTo>
                    <a:cubicBezTo>
                      <a:pt x="1744" y="829"/>
                      <a:pt x="1744" y="829"/>
                      <a:pt x="1744" y="829"/>
                    </a:cubicBezTo>
                    <a:cubicBezTo>
                      <a:pt x="1744" y="718"/>
                      <a:pt x="1744" y="718"/>
                      <a:pt x="1744" y="718"/>
                    </a:cubicBezTo>
                    <a:cubicBezTo>
                      <a:pt x="1760" y="718"/>
                      <a:pt x="1760" y="718"/>
                      <a:pt x="1760" y="718"/>
                    </a:cubicBezTo>
                    <a:cubicBezTo>
                      <a:pt x="1760" y="665"/>
                      <a:pt x="1760" y="665"/>
                      <a:pt x="1760" y="665"/>
                    </a:cubicBezTo>
                    <a:cubicBezTo>
                      <a:pt x="1744" y="665"/>
                      <a:pt x="1744" y="665"/>
                      <a:pt x="1744" y="665"/>
                    </a:cubicBezTo>
                    <a:cubicBezTo>
                      <a:pt x="1744" y="641"/>
                      <a:pt x="1744" y="641"/>
                      <a:pt x="1744" y="641"/>
                    </a:cubicBezTo>
                    <a:cubicBezTo>
                      <a:pt x="1760" y="641"/>
                      <a:pt x="1760" y="641"/>
                      <a:pt x="1760" y="641"/>
                    </a:cubicBezTo>
                    <a:cubicBezTo>
                      <a:pt x="1760" y="588"/>
                      <a:pt x="1760" y="588"/>
                      <a:pt x="1760" y="588"/>
                    </a:cubicBezTo>
                    <a:cubicBezTo>
                      <a:pt x="1744" y="588"/>
                      <a:pt x="1744" y="588"/>
                      <a:pt x="1744" y="588"/>
                    </a:cubicBezTo>
                    <a:cubicBezTo>
                      <a:pt x="1744" y="487"/>
                      <a:pt x="1744" y="487"/>
                      <a:pt x="1744" y="487"/>
                    </a:cubicBezTo>
                    <a:cubicBezTo>
                      <a:pt x="1760" y="487"/>
                      <a:pt x="1760" y="487"/>
                      <a:pt x="1760" y="487"/>
                    </a:cubicBezTo>
                    <a:cubicBezTo>
                      <a:pt x="1760" y="433"/>
                      <a:pt x="1760" y="433"/>
                      <a:pt x="1760" y="433"/>
                    </a:cubicBezTo>
                    <a:cubicBezTo>
                      <a:pt x="1744" y="433"/>
                      <a:pt x="1744" y="433"/>
                      <a:pt x="1744" y="433"/>
                    </a:cubicBezTo>
                    <a:lnTo>
                      <a:pt x="1744" y="349"/>
                    </a:lnTo>
                    <a:close/>
                    <a:moveTo>
                      <a:pt x="1673" y="349"/>
                    </a:moveTo>
                    <a:cubicBezTo>
                      <a:pt x="1744" y="349"/>
                      <a:pt x="1744" y="349"/>
                      <a:pt x="1744" y="349"/>
                    </a:cubicBezTo>
                    <a:cubicBezTo>
                      <a:pt x="1744" y="433"/>
                      <a:pt x="1744" y="433"/>
                      <a:pt x="1744" y="433"/>
                    </a:cubicBezTo>
                    <a:cubicBezTo>
                      <a:pt x="1728" y="433"/>
                      <a:pt x="1728" y="433"/>
                      <a:pt x="1728" y="433"/>
                    </a:cubicBezTo>
                    <a:cubicBezTo>
                      <a:pt x="1728" y="487"/>
                      <a:pt x="1728" y="487"/>
                      <a:pt x="1728" y="487"/>
                    </a:cubicBezTo>
                    <a:cubicBezTo>
                      <a:pt x="1744" y="487"/>
                      <a:pt x="1744" y="487"/>
                      <a:pt x="1744" y="487"/>
                    </a:cubicBezTo>
                    <a:cubicBezTo>
                      <a:pt x="1744" y="588"/>
                      <a:pt x="1744" y="588"/>
                      <a:pt x="1744" y="588"/>
                    </a:cubicBezTo>
                    <a:cubicBezTo>
                      <a:pt x="1728" y="588"/>
                      <a:pt x="1728" y="588"/>
                      <a:pt x="1728" y="588"/>
                    </a:cubicBezTo>
                    <a:cubicBezTo>
                      <a:pt x="1728" y="641"/>
                      <a:pt x="1728" y="641"/>
                      <a:pt x="1728" y="641"/>
                    </a:cubicBezTo>
                    <a:cubicBezTo>
                      <a:pt x="1744" y="641"/>
                      <a:pt x="1744" y="641"/>
                      <a:pt x="1744" y="641"/>
                    </a:cubicBezTo>
                    <a:cubicBezTo>
                      <a:pt x="1744" y="665"/>
                      <a:pt x="1744" y="665"/>
                      <a:pt x="1744" y="665"/>
                    </a:cubicBezTo>
                    <a:cubicBezTo>
                      <a:pt x="1728" y="665"/>
                      <a:pt x="1728" y="665"/>
                      <a:pt x="1728" y="665"/>
                    </a:cubicBezTo>
                    <a:cubicBezTo>
                      <a:pt x="1728" y="718"/>
                      <a:pt x="1728" y="718"/>
                      <a:pt x="1728" y="718"/>
                    </a:cubicBezTo>
                    <a:cubicBezTo>
                      <a:pt x="1744" y="718"/>
                      <a:pt x="1744" y="718"/>
                      <a:pt x="1744" y="718"/>
                    </a:cubicBezTo>
                    <a:cubicBezTo>
                      <a:pt x="1744" y="829"/>
                      <a:pt x="1744" y="829"/>
                      <a:pt x="1744" y="829"/>
                    </a:cubicBezTo>
                    <a:cubicBezTo>
                      <a:pt x="1673" y="829"/>
                      <a:pt x="1673" y="829"/>
                      <a:pt x="1673" y="829"/>
                    </a:cubicBezTo>
                    <a:cubicBezTo>
                      <a:pt x="1673" y="795"/>
                      <a:pt x="1673" y="795"/>
                      <a:pt x="1673" y="795"/>
                    </a:cubicBezTo>
                    <a:cubicBezTo>
                      <a:pt x="1689" y="795"/>
                      <a:pt x="1689" y="795"/>
                      <a:pt x="1689" y="795"/>
                    </a:cubicBezTo>
                    <a:cubicBezTo>
                      <a:pt x="1689" y="742"/>
                      <a:pt x="1689" y="742"/>
                      <a:pt x="1689" y="742"/>
                    </a:cubicBezTo>
                    <a:cubicBezTo>
                      <a:pt x="1673" y="742"/>
                      <a:pt x="1673" y="742"/>
                      <a:pt x="1673" y="742"/>
                    </a:cubicBezTo>
                    <a:cubicBezTo>
                      <a:pt x="1673" y="718"/>
                      <a:pt x="1673" y="718"/>
                      <a:pt x="1673" y="718"/>
                    </a:cubicBezTo>
                    <a:cubicBezTo>
                      <a:pt x="1689" y="718"/>
                      <a:pt x="1689" y="718"/>
                      <a:pt x="1689" y="718"/>
                    </a:cubicBezTo>
                    <a:cubicBezTo>
                      <a:pt x="1689" y="665"/>
                      <a:pt x="1689" y="665"/>
                      <a:pt x="1689" y="665"/>
                    </a:cubicBezTo>
                    <a:cubicBezTo>
                      <a:pt x="1673" y="665"/>
                      <a:pt x="1673" y="665"/>
                      <a:pt x="1673" y="665"/>
                    </a:cubicBezTo>
                    <a:cubicBezTo>
                      <a:pt x="1673" y="641"/>
                      <a:pt x="1673" y="641"/>
                      <a:pt x="1673" y="641"/>
                    </a:cubicBezTo>
                    <a:cubicBezTo>
                      <a:pt x="1689" y="641"/>
                      <a:pt x="1689" y="641"/>
                      <a:pt x="1689" y="641"/>
                    </a:cubicBezTo>
                    <a:cubicBezTo>
                      <a:pt x="1689" y="588"/>
                      <a:pt x="1689" y="588"/>
                      <a:pt x="1689" y="588"/>
                    </a:cubicBezTo>
                    <a:cubicBezTo>
                      <a:pt x="1673" y="588"/>
                      <a:pt x="1673" y="588"/>
                      <a:pt x="1673" y="588"/>
                    </a:cubicBezTo>
                    <a:cubicBezTo>
                      <a:pt x="1673" y="564"/>
                      <a:pt x="1673" y="564"/>
                      <a:pt x="1673" y="564"/>
                    </a:cubicBezTo>
                    <a:cubicBezTo>
                      <a:pt x="1689" y="564"/>
                      <a:pt x="1689" y="564"/>
                      <a:pt x="1689" y="564"/>
                    </a:cubicBezTo>
                    <a:cubicBezTo>
                      <a:pt x="1689" y="510"/>
                      <a:pt x="1689" y="510"/>
                      <a:pt x="1689" y="510"/>
                    </a:cubicBezTo>
                    <a:cubicBezTo>
                      <a:pt x="1673" y="510"/>
                      <a:pt x="1673" y="510"/>
                      <a:pt x="1673" y="510"/>
                    </a:cubicBezTo>
                    <a:cubicBezTo>
                      <a:pt x="1673" y="487"/>
                      <a:pt x="1673" y="487"/>
                      <a:pt x="1673" y="487"/>
                    </a:cubicBezTo>
                    <a:cubicBezTo>
                      <a:pt x="1689" y="487"/>
                      <a:pt x="1689" y="487"/>
                      <a:pt x="1689" y="487"/>
                    </a:cubicBezTo>
                    <a:cubicBezTo>
                      <a:pt x="1689" y="433"/>
                      <a:pt x="1689" y="433"/>
                      <a:pt x="1689" y="433"/>
                    </a:cubicBezTo>
                    <a:cubicBezTo>
                      <a:pt x="1673" y="433"/>
                      <a:pt x="1673" y="433"/>
                      <a:pt x="1673" y="433"/>
                    </a:cubicBezTo>
                    <a:lnTo>
                      <a:pt x="1673" y="349"/>
                    </a:lnTo>
                    <a:close/>
                    <a:moveTo>
                      <a:pt x="1601" y="216"/>
                    </a:moveTo>
                    <a:cubicBezTo>
                      <a:pt x="1601" y="216"/>
                      <a:pt x="1601" y="216"/>
                      <a:pt x="1601" y="216"/>
                    </a:cubicBezTo>
                    <a:cubicBezTo>
                      <a:pt x="1607" y="216"/>
                      <a:pt x="1612" y="221"/>
                      <a:pt x="1612" y="228"/>
                    </a:cubicBezTo>
                    <a:cubicBezTo>
                      <a:pt x="1612" y="233"/>
                      <a:pt x="1609" y="237"/>
                      <a:pt x="1605" y="239"/>
                    </a:cubicBezTo>
                    <a:cubicBezTo>
                      <a:pt x="1605" y="264"/>
                      <a:pt x="1605" y="264"/>
                      <a:pt x="1605" y="264"/>
                    </a:cubicBezTo>
                    <a:cubicBezTo>
                      <a:pt x="1629" y="266"/>
                      <a:pt x="1649" y="288"/>
                      <a:pt x="1649" y="314"/>
                    </a:cubicBezTo>
                    <a:cubicBezTo>
                      <a:pt x="1649" y="349"/>
                      <a:pt x="1649" y="349"/>
                      <a:pt x="1649" y="349"/>
                    </a:cubicBezTo>
                    <a:cubicBezTo>
                      <a:pt x="1673" y="349"/>
                      <a:pt x="1673" y="349"/>
                      <a:pt x="1673" y="349"/>
                    </a:cubicBezTo>
                    <a:cubicBezTo>
                      <a:pt x="1673" y="433"/>
                      <a:pt x="1673" y="433"/>
                      <a:pt x="1673" y="433"/>
                    </a:cubicBezTo>
                    <a:cubicBezTo>
                      <a:pt x="1656" y="433"/>
                      <a:pt x="1656" y="433"/>
                      <a:pt x="1656" y="433"/>
                    </a:cubicBezTo>
                    <a:cubicBezTo>
                      <a:pt x="1656" y="487"/>
                      <a:pt x="1656" y="487"/>
                      <a:pt x="1656" y="487"/>
                    </a:cubicBezTo>
                    <a:cubicBezTo>
                      <a:pt x="1673" y="487"/>
                      <a:pt x="1673" y="487"/>
                      <a:pt x="1673" y="487"/>
                    </a:cubicBezTo>
                    <a:cubicBezTo>
                      <a:pt x="1673" y="510"/>
                      <a:pt x="1673" y="510"/>
                      <a:pt x="1673" y="510"/>
                    </a:cubicBezTo>
                    <a:cubicBezTo>
                      <a:pt x="1656" y="510"/>
                      <a:pt x="1656" y="510"/>
                      <a:pt x="1656" y="510"/>
                    </a:cubicBezTo>
                    <a:cubicBezTo>
                      <a:pt x="1656" y="564"/>
                      <a:pt x="1656" y="564"/>
                      <a:pt x="1656" y="564"/>
                    </a:cubicBezTo>
                    <a:cubicBezTo>
                      <a:pt x="1673" y="564"/>
                      <a:pt x="1673" y="564"/>
                      <a:pt x="1673" y="564"/>
                    </a:cubicBezTo>
                    <a:cubicBezTo>
                      <a:pt x="1673" y="588"/>
                      <a:pt x="1673" y="588"/>
                      <a:pt x="1673" y="588"/>
                    </a:cubicBezTo>
                    <a:cubicBezTo>
                      <a:pt x="1656" y="588"/>
                      <a:pt x="1656" y="588"/>
                      <a:pt x="1656" y="588"/>
                    </a:cubicBezTo>
                    <a:cubicBezTo>
                      <a:pt x="1656" y="641"/>
                      <a:pt x="1656" y="641"/>
                      <a:pt x="1656" y="641"/>
                    </a:cubicBezTo>
                    <a:cubicBezTo>
                      <a:pt x="1673" y="641"/>
                      <a:pt x="1673" y="641"/>
                      <a:pt x="1673" y="641"/>
                    </a:cubicBezTo>
                    <a:cubicBezTo>
                      <a:pt x="1673" y="665"/>
                      <a:pt x="1673" y="665"/>
                      <a:pt x="1673" y="665"/>
                    </a:cubicBezTo>
                    <a:cubicBezTo>
                      <a:pt x="1656" y="665"/>
                      <a:pt x="1656" y="665"/>
                      <a:pt x="1656" y="665"/>
                    </a:cubicBezTo>
                    <a:cubicBezTo>
                      <a:pt x="1656" y="718"/>
                      <a:pt x="1656" y="718"/>
                      <a:pt x="1656" y="718"/>
                    </a:cubicBezTo>
                    <a:cubicBezTo>
                      <a:pt x="1673" y="718"/>
                      <a:pt x="1673" y="718"/>
                      <a:pt x="1673" y="718"/>
                    </a:cubicBezTo>
                    <a:cubicBezTo>
                      <a:pt x="1673" y="742"/>
                      <a:pt x="1673" y="742"/>
                      <a:pt x="1673" y="742"/>
                    </a:cubicBezTo>
                    <a:cubicBezTo>
                      <a:pt x="1656" y="742"/>
                      <a:pt x="1656" y="742"/>
                      <a:pt x="1656" y="742"/>
                    </a:cubicBezTo>
                    <a:cubicBezTo>
                      <a:pt x="1656" y="795"/>
                      <a:pt x="1656" y="795"/>
                      <a:pt x="1656" y="795"/>
                    </a:cubicBezTo>
                    <a:cubicBezTo>
                      <a:pt x="1673" y="795"/>
                      <a:pt x="1673" y="795"/>
                      <a:pt x="1673" y="795"/>
                    </a:cubicBezTo>
                    <a:cubicBezTo>
                      <a:pt x="1673" y="829"/>
                      <a:pt x="1673" y="829"/>
                      <a:pt x="1673" y="829"/>
                    </a:cubicBezTo>
                    <a:cubicBezTo>
                      <a:pt x="1601" y="829"/>
                      <a:pt x="1601" y="829"/>
                      <a:pt x="1601" y="829"/>
                    </a:cubicBezTo>
                    <a:cubicBezTo>
                      <a:pt x="1601" y="641"/>
                      <a:pt x="1601" y="641"/>
                      <a:pt x="1601" y="641"/>
                    </a:cubicBezTo>
                    <a:cubicBezTo>
                      <a:pt x="1617" y="641"/>
                      <a:pt x="1617" y="641"/>
                      <a:pt x="1617" y="641"/>
                    </a:cubicBezTo>
                    <a:cubicBezTo>
                      <a:pt x="1617" y="588"/>
                      <a:pt x="1617" y="588"/>
                      <a:pt x="1617" y="588"/>
                    </a:cubicBezTo>
                    <a:cubicBezTo>
                      <a:pt x="1601" y="588"/>
                      <a:pt x="1601" y="588"/>
                      <a:pt x="1601" y="588"/>
                    </a:cubicBezTo>
                    <a:cubicBezTo>
                      <a:pt x="1601" y="349"/>
                      <a:pt x="1601" y="349"/>
                      <a:pt x="1601" y="349"/>
                    </a:cubicBezTo>
                    <a:cubicBezTo>
                      <a:pt x="1622" y="349"/>
                      <a:pt x="1622" y="349"/>
                      <a:pt x="1622" y="349"/>
                    </a:cubicBezTo>
                    <a:cubicBezTo>
                      <a:pt x="1622" y="314"/>
                      <a:pt x="1622" y="314"/>
                      <a:pt x="1622" y="314"/>
                    </a:cubicBezTo>
                    <a:cubicBezTo>
                      <a:pt x="1622" y="302"/>
                      <a:pt x="1613" y="292"/>
                      <a:pt x="1601" y="292"/>
                    </a:cubicBezTo>
                    <a:cubicBezTo>
                      <a:pt x="1601" y="292"/>
                      <a:pt x="1601" y="292"/>
                      <a:pt x="1601" y="292"/>
                    </a:cubicBezTo>
                    <a:lnTo>
                      <a:pt x="1601" y="216"/>
                    </a:lnTo>
                    <a:close/>
                    <a:moveTo>
                      <a:pt x="1529" y="349"/>
                    </a:moveTo>
                    <a:cubicBezTo>
                      <a:pt x="1553" y="349"/>
                      <a:pt x="1553" y="349"/>
                      <a:pt x="1553" y="349"/>
                    </a:cubicBezTo>
                    <a:cubicBezTo>
                      <a:pt x="1553" y="314"/>
                      <a:pt x="1553" y="314"/>
                      <a:pt x="1553" y="314"/>
                    </a:cubicBezTo>
                    <a:cubicBezTo>
                      <a:pt x="1553" y="288"/>
                      <a:pt x="1572" y="266"/>
                      <a:pt x="1597" y="264"/>
                    </a:cubicBezTo>
                    <a:cubicBezTo>
                      <a:pt x="1597" y="239"/>
                      <a:pt x="1597" y="239"/>
                      <a:pt x="1597" y="239"/>
                    </a:cubicBezTo>
                    <a:cubicBezTo>
                      <a:pt x="1593" y="237"/>
                      <a:pt x="1590" y="233"/>
                      <a:pt x="1590" y="228"/>
                    </a:cubicBezTo>
                    <a:cubicBezTo>
                      <a:pt x="1590" y="221"/>
                      <a:pt x="1595" y="216"/>
                      <a:pt x="1601" y="216"/>
                    </a:cubicBezTo>
                    <a:cubicBezTo>
                      <a:pt x="1601" y="292"/>
                      <a:pt x="1601" y="292"/>
                      <a:pt x="1601" y="292"/>
                    </a:cubicBezTo>
                    <a:cubicBezTo>
                      <a:pt x="1589" y="292"/>
                      <a:pt x="1580" y="302"/>
                      <a:pt x="1580" y="314"/>
                    </a:cubicBezTo>
                    <a:cubicBezTo>
                      <a:pt x="1580" y="349"/>
                      <a:pt x="1580" y="349"/>
                      <a:pt x="1580" y="349"/>
                    </a:cubicBezTo>
                    <a:cubicBezTo>
                      <a:pt x="1601" y="349"/>
                      <a:pt x="1601" y="349"/>
                      <a:pt x="1601" y="349"/>
                    </a:cubicBezTo>
                    <a:cubicBezTo>
                      <a:pt x="1601" y="588"/>
                      <a:pt x="1601" y="588"/>
                      <a:pt x="1601" y="588"/>
                    </a:cubicBezTo>
                    <a:cubicBezTo>
                      <a:pt x="1585" y="588"/>
                      <a:pt x="1585" y="588"/>
                      <a:pt x="1585" y="588"/>
                    </a:cubicBezTo>
                    <a:cubicBezTo>
                      <a:pt x="1585" y="641"/>
                      <a:pt x="1585" y="641"/>
                      <a:pt x="1585" y="641"/>
                    </a:cubicBezTo>
                    <a:cubicBezTo>
                      <a:pt x="1601" y="641"/>
                      <a:pt x="1601" y="641"/>
                      <a:pt x="1601" y="641"/>
                    </a:cubicBezTo>
                    <a:cubicBezTo>
                      <a:pt x="1601" y="829"/>
                      <a:pt x="1601" y="829"/>
                      <a:pt x="1601" y="829"/>
                    </a:cubicBezTo>
                    <a:cubicBezTo>
                      <a:pt x="1529" y="829"/>
                      <a:pt x="1529" y="829"/>
                      <a:pt x="1529" y="829"/>
                    </a:cubicBezTo>
                    <a:cubicBezTo>
                      <a:pt x="1529" y="795"/>
                      <a:pt x="1529" y="795"/>
                      <a:pt x="1529" y="795"/>
                    </a:cubicBezTo>
                    <a:cubicBezTo>
                      <a:pt x="1546" y="795"/>
                      <a:pt x="1546" y="795"/>
                      <a:pt x="1546" y="795"/>
                    </a:cubicBezTo>
                    <a:cubicBezTo>
                      <a:pt x="1546" y="742"/>
                      <a:pt x="1546" y="742"/>
                      <a:pt x="1546" y="742"/>
                    </a:cubicBezTo>
                    <a:cubicBezTo>
                      <a:pt x="1529" y="742"/>
                      <a:pt x="1529" y="742"/>
                      <a:pt x="1529" y="742"/>
                    </a:cubicBezTo>
                    <a:cubicBezTo>
                      <a:pt x="1529" y="641"/>
                      <a:pt x="1529" y="641"/>
                      <a:pt x="1529" y="641"/>
                    </a:cubicBezTo>
                    <a:cubicBezTo>
                      <a:pt x="1546" y="641"/>
                      <a:pt x="1546" y="641"/>
                      <a:pt x="1546" y="641"/>
                    </a:cubicBezTo>
                    <a:cubicBezTo>
                      <a:pt x="1546" y="588"/>
                      <a:pt x="1546" y="588"/>
                      <a:pt x="1546" y="588"/>
                    </a:cubicBezTo>
                    <a:cubicBezTo>
                      <a:pt x="1529" y="588"/>
                      <a:pt x="1529" y="588"/>
                      <a:pt x="1529" y="588"/>
                    </a:cubicBezTo>
                    <a:cubicBezTo>
                      <a:pt x="1529" y="564"/>
                      <a:pt x="1529" y="564"/>
                      <a:pt x="1529" y="564"/>
                    </a:cubicBezTo>
                    <a:cubicBezTo>
                      <a:pt x="1546" y="564"/>
                      <a:pt x="1546" y="564"/>
                      <a:pt x="1546" y="564"/>
                    </a:cubicBezTo>
                    <a:cubicBezTo>
                      <a:pt x="1546" y="510"/>
                      <a:pt x="1546" y="510"/>
                      <a:pt x="1546" y="510"/>
                    </a:cubicBezTo>
                    <a:cubicBezTo>
                      <a:pt x="1529" y="510"/>
                      <a:pt x="1529" y="510"/>
                      <a:pt x="1529" y="510"/>
                    </a:cubicBezTo>
                    <a:lnTo>
                      <a:pt x="1529" y="349"/>
                    </a:lnTo>
                    <a:close/>
                    <a:moveTo>
                      <a:pt x="1458" y="349"/>
                    </a:moveTo>
                    <a:cubicBezTo>
                      <a:pt x="1529" y="349"/>
                      <a:pt x="1529" y="349"/>
                      <a:pt x="1529" y="349"/>
                    </a:cubicBezTo>
                    <a:cubicBezTo>
                      <a:pt x="1529" y="510"/>
                      <a:pt x="1529" y="510"/>
                      <a:pt x="1529" y="510"/>
                    </a:cubicBezTo>
                    <a:cubicBezTo>
                      <a:pt x="1513" y="510"/>
                      <a:pt x="1513" y="510"/>
                      <a:pt x="1513" y="510"/>
                    </a:cubicBezTo>
                    <a:cubicBezTo>
                      <a:pt x="1513" y="564"/>
                      <a:pt x="1513" y="564"/>
                      <a:pt x="1513" y="564"/>
                    </a:cubicBezTo>
                    <a:cubicBezTo>
                      <a:pt x="1529" y="564"/>
                      <a:pt x="1529" y="564"/>
                      <a:pt x="1529" y="564"/>
                    </a:cubicBezTo>
                    <a:cubicBezTo>
                      <a:pt x="1529" y="588"/>
                      <a:pt x="1529" y="588"/>
                      <a:pt x="1529" y="588"/>
                    </a:cubicBezTo>
                    <a:cubicBezTo>
                      <a:pt x="1513" y="588"/>
                      <a:pt x="1513" y="588"/>
                      <a:pt x="1513" y="588"/>
                    </a:cubicBezTo>
                    <a:cubicBezTo>
                      <a:pt x="1513" y="641"/>
                      <a:pt x="1513" y="641"/>
                      <a:pt x="1513" y="641"/>
                    </a:cubicBezTo>
                    <a:cubicBezTo>
                      <a:pt x="1529" y="641"/>
                      <a:pt x="1529" y="641"/>
                      <a:pt x="1529" y="641"/>
                    </a:cubicBezTo>
                    <a:cubicBezTo>
                      <a:pt x="1529" y="742"/>
                      <a:pt x="1529" y="742"/>
                      <a:pt x="1529" y="742"/>
                    </a:cubicBezTo>
                    <a:cubicBezTo>
                      <a:pt x="1513" y="742"/>
                      <a:pt x="1513" y="742"/>
                      <a:pt x="1513" y="742"/>
                    </a:cubicBezTo>
                    <a:cubicBezTo>
                      <a:pt x="1513" y="795"/>
                      <a:pt x="1513" y="795"/>
                      <a:pt x="1513" y="795"/>
                    </a:cubicBezTo>
                    <a:cubicBezTo>
                      <a:pt x="1529" y="795"/>
                      <a:pt x="1529" y="795"/>
                      <a:pt x="1529" y="795"/>
                    </a:cubicBezTo>
                    <a:cubicBezTo>
                      <a:pt x="1529" y="829"/>
                      <a:pt x="1529" y="829"/>
                      <a:pt x="1529" y="829"/>
                    </a:cubicBezTo>
                    <a:cubicBezTo>
                      <a:pt x="1458" y="829"/>
                      <a:pt x="1458" y="829"/>
                      <a:pt x="1458" y="829"/>
                    </a:cubicBezTo>
                    <a:cubicBezTo>
                      <a:pt x="1458" y="795"/>
                      <a:pt x="1458" y="795"/>
                      <a:pt x="1458" y="795"/>
                    </a:cubicBezTo>
                    <a:cubicBezTo>
                      <a:pt x="1474" y="795"/>
                      <a:pt x="1474" y="795"/>
                      <a:pt x="1474" y="795"/>
                    </a:cubicBezTo>
                    <a:cubicBezTo>
                      <a:pt x="1474" y="742"/>
                      <a:pt x="1474" y="742"/>
                      <a:pt x="1474" y="742"/>
                    </a:cubicBezTo>
                    <a:cubicBezTo>
                      <a:pt x="1458" y="742"/>
                      <a:pt x="1458" y="742"/>
                      <a:pt x="1458" y="742"/>
                    </a:cubicBezTo>
                    <a:cubicBezTo>
                      <a:pt x="1458" y="718"/>
                      <a:pt x="1458" y="718"/>
                      <a:pt x="1458" y="718"/>
                    </a:cubicBezTo>
                    <a:cubicBezTo>
                      <a:pt x="1474" y="718"/>
                      <a:pt x="1474" y="718"/>
                      <a:pt x="1474" y="718"/>
                    </a:cubicBezTo>
                    <a:cubicBezTo>
                      <a:pt x="1474" y="665"/>
                      <a:pt x="1474" y="665"/>
                      <a:pt x="1474" y="665"/>
                    </a:cubicBezTo>
                    <a:cubicBezTo>
                      <a:pt x="1458" y="665"/>
                      <a:pt x="1458" y="665"/>
                      <a:pt x="1458" y="665"/>
                    </a:cubicBezTo>
                    <a:cubicBezTo>
                      <a:pt x="1458" y="564"/>
                      <a:pt x="1458" y="564"/>
                      <a:pt x="1458" y="564"/>
                    </a:cubicBezTo>
                    <a:cubicBezTo>
                      <a:pt x="1474" y="564"/>
                      <a:pt x="1474" y="564"/>
                      <a:pt x="1474" y="564"/>
                    </a:cubicBezTo>
                    <a:cubicBezTo>
                      <a:pt x="1474" y="510"/>
                      <a:pt x="1474" y="510"/>
                      <a:pt x="1474" y="510"/>
                    </a:cubicBezTo>
                    <a:cubicBezTo>
                      <a:pt x="1458" y="510"/>
                      <a:pt x="1458" y="510"/>
                      <a:pt x="1458" y="510"/>
                    </a:cubicBezTo>
                    <a:cubicBezTo>
                      <a:pt x="1458" y="487"/>
                      <a:pt x="1458" y="487"/>
                      <a:pt x="1458" y="487"/>
                    </a:cubicBezTo>
                    <a:cubicBezTo>
                      <a:pt x="1474" y="487"/>
                      <a:pt x="1474" y="487"/>
                      <a:pt x="1474" y="487"/>
                    </a:cubicBezTo>
                    <a:cubicBezTo>
                      <a:pt x="1474" y="433"/>
                      <a:pt x="1474" y="433"/>
                      <a:pt x="1474" y="433"/>
                    </a:cubicBezTo>
                    <a:cubicBezTo>
                      <a:pt x="1458" y="433"/>
                      <a:pt x="1458" y="433"/>
                      <a:pt x="1458" y="433"/>
                    </a:cubicBezTo>
                    <a:lnTo>
                      <a:pt x="1458" y="349"/>
                    </a:lnTo>
                    <a:close/>
                    <a:moveTo>
                      <a:pt x="1370" y="311"/>
                    </a:moveTo>
                    <a:cubicBezTo>
                      <a:pt x="1397" y="328"/>
                      <a:pt x="1397" y="328"/>
                      <a:pt x="1397" y="328"/>
                    </a:cubicBezTo>
                    <a:cubicBezTo>
                      <a:pt x="1397" y="397"/>
                      <a:pt x="1397" y="397"/>
                      <a:pt x="1397" y="397"/>
                    </a:cubicBezTo>
                    <a:cubicBezTo>
                      <a:pt x="1397" y="397"/>
                      <a:pt x="1397" y="397"/>
                      <a:pt x="1397" y="397"/>
                    </a:cubicBezTo>
                    <a:cubicBezTo>
                      <a:pt x="1425" y="397"/>
                      <a:pt x="1425" y="397"/>
                      <a:pt x="1425" y="397"/>
                    </a:cubicBezTo>
                    <a:cubicBezTo>
                      <a:pt x="1425" y="349"/>
                      <a:pt x="1425" y="349"/>
                      <a:pt x="1425" y="349"/>
                    </a:cubicBezTo>
                    <a:cubicBezTo>
                      <a:pt x="1425" y="349"/>
                      <a:pt x="1425" y="349"/>
                      <a:pt x="1425" y="349"/>
                    </a:cubicBezTo>
                    <a:cubicBezTo>
                      <a:pt x="1425" y="349"/>
                      <a:pt x="1425" y="349"/>
                      <a:pt x="1425" y="349"/>
                    </a:cubicBezTo>
                    <a:cubicBezTo>
                      <a:pt x="1458" y="349"/>
                      <a:pt x="1458" y="349"/>
                      <a:pt x="1458" y="349"/>
                    </a:cubicBezTo>
                    <a:cubicBezTo>
                      <a:pt x="1458" y="433"/>
                      <a:pt x="1458" y="433"/>
                      <a:pt x="1458" y="433"/>
                    </a:cubicBezTo>
                    <a:cubicBezTo>
                      <a:pt x="1441" y="433"/>
                      <a:pt x="1441" y="433"/>
                      <a:pt x="1441" y="433"/>
                    </a:cubicBezTo>
                    <a:cubicBezTo>
                      <a:pt x="1441" y="487"/>
                      <a:pt x="1441" y="487"/>
                      <a:pt x="1441" y="487"/>
                    </a:cubicBezTo>
                    <a:cubicBezTo>
                      <a:pt x="1458" y="487"/>
                      <a:pt x="1458" y="487"/>
                      <a:pt x="1458" y="487"/>
                    </a:cubicBezTo>
                    <a:cubicBezTo>
                      <a:pt x="1458" y="510"/>
                      <a:pt x="1458" y="510"/>
                      <a:pt x="1458" y="510"/>
                    </a:cubicBezTo>
                    <a:cubicBezTo>
                      <a:pt x="1441" y="510"/>
                      <a:pt x="1441" y="510"/>
                      <a:pt x="1441" y="510"/>
                    </a:cubicBezTo>
                    <a:cubicBezTo>
                      <a:pt x="1441" y="564"/>
                      <a:pt x="1441" y="564"/>
                      <a:pt x="1441" y="564"/>
                    </a:cubicBezTo>
                    <a:cubicBezTo>
                      <a:pt x="1458" y="564"/>
                      <a:pt x="1458" y="564"/>
                      <a:pt x="1458" y="564"/>
                    </a:cubicBezTo>
                    <a:cubicBezTo>
                      <a:pt x="1458" y="665"/>
                      <a:pt x="1458" y="665"/>
                      <a:pt x="1458" y="665"/>
                    </a:cubicBezTo>
                    <a:cubicBezTo>
                      <a:pt x="1441" y="665"/>
                      <a:pt x="1441" y="665"/>
                      <a:pt x="1441" y="665"/>
                    </a:cubicBezTo>
                    <a:cubicBezTo>
                      <a:pt x="1441" y="718"/>
                      <a:pt x="1441" y="718"/>
                      <a:pt x="1441" y="718"/>
                    </a:cubicBezTo>
                    <a:cubicBezTo>
                      <a:pt x="1458" y="718"/>
                      <a:pt x="1458" y="718"/>
                      <a:pt x="1458" y="718"/>
                    </a:cubicBezTo>
                    <a:cubicBezTo>
                      <a:pt x="1458" y="742"/>
                      <a:pt x="1458" y="742"/>
                      <a:pt x="1458" y="742"/>
                    </a:cubicBezTo>
                    <a:cubicBezTo>
                      <a:pt x="1441" y="742"/>
                      <a:pt x="1441" y="742"/>
                      <a:pt x="1441" y="742"/>
                    </a:cubicBezTo>
                    <a:cubicBezTo>
                      <a:pt x="1441" y="795"/>
                      <a:pt x="1441" y="795"/>
                      <a:pt x="1441" y="795"/>
                    </a:cubicBezTo>
                    <a:cubicBezTo>
                      <a:pt x="1458" y="795"/>
                      <a:pt x="1458" y="795"/>
                      <a:pt x="1458" y="795"/>
                    </a:cubicBezTo>
                    <a:cubicBezTo>
                      <a:pt x="1458" y="829"/>
                      <a:pt x="1458" y="829"/>
                      <a:pt x="1458" y="829"/>
                    </a:cubicBezTo>
                    <a:cubicBezTo>
                      <a:pt x="1397" y="829"/>
                      <a:pt x="1397" y="829"/>
                      <a:pt x="1397" y="829"/>
                    </a:cubicBezTo>
                    <a:cubicBezTo>
                      <a:pt x="1370" y="829"/>
                      <a:pt x="1370" y="829"/>
                      <a:pt x="1370" y="829"/>
                    </a:cubicBezTo>
                    <a:cubicBezTo>
                      <a:pt x="1370" y="794"/>
                      <a:pt x="1370" y="794"/>
                      <a:pt x="1370" y="794"/>
                    </a:cubicBezTo>
                    <a:cubicBezTo>
                      <a:pt x="1373" y="794"/>
                      <a:pt x="1375" y="794"/>
                      <a:pt x="1377" y="795"/>
                    </a:cubicBezTo>
                    <a:cubicBezTo>
                      <a:pt x="1377" y="776"/>
                      <a:pt x="1377" y="758"/>
                      <a:pt x="1377" y="740"/>
                    </a:cubicBezTo>
                    <a:cubicBezTo>
                      <a:pt x="1375" y="739"/>
                      <a:pt x="1373" y="739"/>
                      <a:pt x="1370" y="739"/>
                    </a:cubicBezTo>
                    <a:cubicBezTo>
                      <a:pt x="1370" y="715"/>
                      <a:pt x="1370" y="715"/>
                      <a:pt x="1370" y="715"/>
                    </a:cubicBezTo>
                    <a:cubicBezTo>
                      <a:pt x="1377" y="716"/>
                      <a:pt x="1377" y="716"/>
                      <a:pt x="1377" y="716"/>
                    </a:cubicBezTo>
                    <a:cubicBezTo>
                      <a:pt x="1377" y="697"/>
                      <a:pt x="1377" y="679"/>
                      <a:pt x="1377" y="660"/>
                    </a:cubicBezTo>
                    <a:cubicBezTo>
                      <a:pt x="1375" y="660"/>
                      <a:pt x="1373" y="660"/>
                      <a:pt x="1370" y="659"/>
                    </a:cubicBezTo>
                    <a:cubicBezTo>
                      <a:pt x="1370" y="635"/>
                      <a:pt x="1370" y="635"/>
                      <a:pt x="1370" y="635"/>
                    </a:cubicBezTo>
                    <a:cubicBezTo>
                      <a:pt x="1373" y="635"/>
                      <a:pt x="1375" y="636"/>
                      <a:pt x="1377" y="637"/>
                    </a:cubicBezTo>
                    <a:cubicBezTo>
                      <a:pt x="1377" y="618"/>
                      <a:pt x="1377" y="600"/>
                      <a:pt x="1377" y="581"/>
                    </a:cubicBezTo>
                    <a:cubicBezTo>
                      <a:pt x="1375" y="581"/>
                      <a:pt x="1373" y="580"/>
                      <a:pt x="1370" y="579"/>
                    </a:cubicBezTo>
                    <a:cubicBezTo>
                      <a:pt x="1370" y="555"/>
                      <a:pt x="1370" y="555"/>
                      <a:pt x="1370" y="555"/>
                    </a:cubicBezTo>
                    <a:cubicBezTo>
                      <a:pt x="1377" y="557"/>
                      <a:pt x="1377" y="557"/>
                      <a:pt x="1377" y="557"/>
                    </a:cubicBezTo>
                    <a:cubicBezTo>
                      <a:pt x="1377" y="539"/>
                      <a:pt x="1377" y="521"/>
                      <a:pt x="1377" y="502"/>
                    </a:cubicBezTo>
                    <a:cubicBezTo>
                      <a:pt x="1375" y="502"/>
                      <a:pt x="1373" y="501"/>
                      <a:pt x="1370" y="500"/>
                    </a:cubicBezTo>
                    <a:cubicBezTo>
                      <a:pt x="1370" y="396"/>
                      <a:pt x="1370" y="396"/>
                      <a:pt x="1370" y="396"/>
                    </a:cubicBezTo>
                    <a:cubicBezTo>
                      <a:pt x="1373" y="397"/>
                      <a:pt x="1375" y="398"/>
                      <a:pt x="1377" y="399"/>
                    </a:cubicBezTo>
                    <a:cubicBezTo>
                      <a:pt x="1377" y="381"/>
                      <a:pt x="1377" y="363"/>
                      <a:pt x="1377" y="344"/>
                    </a:cubicBezTo>
                    <a:cubicBezTo>
                      <a:pt x="1370" y="340"/>
                      <a:pt x="1370" y="340"/>
                      <a:pt x="1370" y="340"/>
                    </a:cubicBezTo>
                    <a:lnTo>
                      <a:pt x="1370" y="311"/>
                    </a:lnTo>
                    <a:close/>
                    <a:moveTo>
                      <a:pt x="1339" y="291"/>
                    </a:moveTo>
                    <a:cubicBezTo>
                      <a:pt x="1370" y="311"/>
                      <a:pt x="1370" y="311"/>
                      <a:pt x="1370" y="311"/>
                    </a:cubicBezTo>
                    <a:cubicBezTo>
                      <a:pt x="1370" y="340"/>
                      <a:pt x="1370" y="340"/>
                      <a:pt x="1370" y="340"/>
                    </a:cubicBezTo>
                    <a:cubicBezTo>
                      <a:pt x="1363" y="336"/>
                      <a:pt x="1363" y="336"/>
                      <a:pt x="1363" y="336"/>
                    </a:cubicBezTo>
                    <a:cubicBezTo>
                      <a:pt x="1363" y="354"/>
                      <a:pt x="1363" y="373"/>
                      <a:pt x="1363" y="392"/>
                    </a:cubicBezTo>
                    <a:cubicBezTo>
                      <a:pt x="1365" y="393"/>
                      <a:pt x="1368" y="394"/>
                      <a:pt x="1370" y="396"/>
                    </a:cubicBezTo>
                    <a:cubicBezTo>
                      <a:pt x="1370" y="500"/>
                      <a:pt x="1370" y="500"/>
                      <a:pt x="1370" y="500"/>
                    </a:cubicBezTo>
                    <a:cubicBezTo>
                      <a:pt x="1368" y="499"/>
                      <a:pt x="1365" y="498"/>
                      <a:pt x="1363" y="497"/>
                    </a:cubicBezTo>
                    <a:cubicBezTo>
                      <a:pt x="1363" y="515"/>
                      <a:pt x="1363" y="534"/>
                      <a:pt x="1363" y="553"/>
                    </a:cubicBezTo>
                    <a:cubicBezTo>
                      <a:pt x="1370" y="555"/>
                      <a:pt x="1370" y="555"/>
                      <a:pt x="1370" y="555"/>
                    </a:cubicBezTo>
                    <a:cubicBezTo>
                      <a:pt x="1370" y="579"/>
                      <a:pt x="1370" y="579"/>
                      <a:pt x="1370" y="579"/>
                    </a:cubicBezTo>
                    <a:cubicBezTo>
                      <a:pt x="1368" y="579"/>
                      <a:pt x="1365" y="578"/>
                      <a:pt x="1363" y="577"/>
                    </a:cubicBezTo>
                    <a:cubicBezTo>
                      <a:pt x="1363" y="596"/>
                      <a:pt x="1363" y="614"/>
                      <a:pt x="1363" y="633"/>
                    </a:cubicBezTo>
                    <a:cubicBezTo>
                      <a:pt x="1365" y="634"/>
                      <a:pt x="1368" y="634"/>
                      <a:pt x="1370" y="635"/>
                    </a:cubicBezTo>
                    <a:cubicBezTo>
                      <a:pt x="1370" y="659"/>
                      <a:pt x="1370" y="659"/>
                      <a:pt x="1370" y="659"/>
                    </a:cubicBezTo>
                    <a:cubicBezTo>
                      <a:pt x="1368" y="659"/>
                      <a:pt x="1365" y="658"/>
                      <a:pt x="1363" y="657"/>
                    </a:cubicBezTo>
                    <a:cubicBezTo>
                      <a:pt x="1363" y="676"/>
                      <a:pt x="1363" y="695"/>
                      <a:pt x="1363" y="714"/>
                    </a:cubicBezTo>
                    <a:cubicBezTo>
                      <a:pt x="1370" y="715"/>
                      <a:pt x="1370" y="715"/>
                      <a:pt x="1370" y="715"/>
                    </a:cubicBezTo>
                    <a:cubicBezTo>
                      <a:pt x="1370" y="739"/>
                      <a:pt x="1370" y="739"/>
                      <a:pt x="1370" y="739"/>
                    </a:cubicBezTo>
                    <a:cubicBezTo>
                      <a:pt x="1368" y="738"/>
                      <a:pt x="1365" y="738"/>
                      <a:pt x="1363" y="738"/>
                    </a:cubicBezTo>
                    <a:cubicBezTo>
                      <a:pt x="1363" y="757"/>
                      <a:pt x="1363" y="775"/>
                      <a:pt x="1363" y="794"/>
                    </a:cubicBezTo>
                    <a:cubicBezTo>
                      <a:pt x="1365" y="794"/>
                      <a:pt x="1368" y="794"/>
                      <a:pt x="1370" y="794"/>
                    </a:cubicBezTo>
                    <a:cubicBezTo>
                      <a:pt x="1370" y="829"/>
                      <a:pt x="1370" y="829"/>
                      <a:pt x="1370" y="829"/>
                    </a:cubicBezTo>
                    <a:cubicBezTo>
                      <a:pt x="1339" y="829"/>
                      <a:pt x="1339" y="829"/>
                      <a:pt x="1339" y="829"/>
                    </a:cubicBezTo>
                    <a:cubicBezTo>
                      <a:pt x="1339" y="793"/>
                      <a:pt x="1339" y="793"/>
                      <a:pt x="1339" y="793"/>
                    </a:cubicBezTo>
                    <a:cubicBezTo>
                      <a:pt x="1341" y="793"/>
                      <a:pt x="1343" y="793"/>
                      <a:pt x="1346" y="793"/>
                    </a:cubicBezTo>
                    <a:cubicBezTo>
                      <a:pt x="1346" y="774"/>
                      <a:pt x="1346" y="755"/>
                      <a:pt x="1346" y="736"/>
                    </a:cubicBezTo>
                    <a:cubicBezTo>
                      <a:pt x="1343" y="736"/>
                      <a:pt x="1341" y="735"/>
                      <a:pt x="1339" y="735"/>
                    </a:cubicBezTo>
                    <a:cubicBezTo>
                      <a:pt x="1339" y="627"/>
                      <a:pt x="1339" y="627"/>
                      <a:pt x="1339" y="627"/>
                    </a:cubicBezTo>
                    <a:cubicBezTo>
                      <a:pt x="1341" y="628"/>
                      <a:pt x="1343" y="628"/>
                      <a:pt x="1346" y="629"/>
                    </a:cubicBezTo>
                    <a:cubicBezTo>
                      <a:pt x="1346" y="610"/>
                      <a:pt x="1346" y="591"/>
                      <a:pt x="1346" y="572"/>
                    </a:cubicBezTo>
                    <a:cubicBezTo>
                      <a:pt x="1343" y="571"/>
                      <a:pt x="1341" y="570"/>
                      <a:pt x="1339" y="570"/>
                    </a:cubicBezTo>
                    <a:cubicBezTo>
                      <a:pt x="1339" y="544"/>
                      <a:pt x="1339" y="544"/>
                      <a:pt x="1339" y="544"/>
                    </a:cubicBezTo>
                    <a:cubicBezTo>
                      <a:pt x="1341" y="545"/>
                      <a:pt x="1343" y="546"/>
                      <a:pt x="1346" y="547"/>
                    </a:cubicBezTo>
                    <a:cubicBezTo>
                      <a:pt x="1346" y="528"/>
                      <a:pt x="1346" y="509"/>
                      <a:pt x="1346" y="490"/>
                    </a:cubicBezTo>
                    <a:cubicBezTo>
                      <a:pt x="1343" y="489"/>
                      <a:pt x="1341" y="488"/>
                      <a:pt x="1339" y="487"/>
                    </a:cubicBezTo>
                    <a:cubicBezTo>
                      <a:pt x="1339" y="462"/>
                      <a:pt x="1339" y="462"/>
                      <a:pt x="1339" y="462"/>
                    </a:cubicBezTo>
                    <a:cubicBezTo>
                      <a:pt x="1346" y="465"/>
                      <a:pt x="1346" y="465"/>
                      <a:pt x="1346" y="465"/>
                    </a:cubicBezTo>
                    <a:cubicBezTo>
                      <a:pt x="1346" y="446"/>
                      <a:pt x="1346" y="427"/>
                      <a:pt x="1346" y="407"/>
                    </a:cubicBezTo>
                    <a:cubicBezTo>
                      <a:pt x="1339" y="404"/>
                      <a:pt x="1339" y="404"/>
                      <a:pt x="1339" y="404"/>
                    </a:cubicBezTo>
                    <a:lnTo>
                      <a:pt x="1339" y="291"/>
                    </a:lnTo>
                    <a:close/>
                    <a:moveTo>
                      <a:pt x="1307" y="270"/>
                    </a:moveTo>
                    <a:cubicBezTo>
                      <a:pt x="1339" y="291"/>
                      <a:pt x="1339" y="291"/>
                      <a:pt x="1339" y="291"/>
                    </a:cubicBezTo>
                    <a:cubicBezTo>
                      <a:pt x="1339" y="404"/>
                      <a:pt x="1339" y="404"/>
                      <a:pt x="1339" y="404"/>
                    </a:cubicBezTo>
                    <a:cubicBezTo>
                      <a:pt x="1332" y="400"/>
                      <a:pt x="1332" y="400"/>
                      <a:pt x="1332" y="400"/>
                    </a:cubicBezTo>
                    <a:cubicBezTo>
                      <a:pt x="1332" y="420"/>
                      <a:pt x="1332" y="439"/>
                      <a:pt x="1332" y="458"/>
                    </a:cubicBezTo>
                    <a:cubicBezTo>
                      <a:pt x="1339" y="462"/>
                      <a:pt x="1339" y="462"/>
                      <a:pt x="1339" y="462"/>
                    </a:cubicBezTo>
                    <a:cubicBezTo>
                      <a:pt x="1339" y="487"/>
                      <a:pt x="1339" y="487"/>
                      <a:pt x="1339" y="487"/>
                    </a:cubicBezTo>
                    <a:cubicBezTo>
                      <a:pt x="1336" y="486"/>
                      <a:pt x="1334" y="485"/>
                      <a:pt x="1332" y="484"/>
                    </a:cubicBezTo>
                    <a:cubicBezTo>
                      <a:pt x="1332" y="503"/>
                      <a:pt x="1332" y="523"/>
                      <a:pt x="1332" y="542"/>
                    </a:cubicBezTo>
                    <a:cubicBezTo>
                      <a:pt x="1334" y="543"/>
                      <a:pt x="1336" y="544"/>
                      <a:pt x="1339" y="544"/>
                    </a:cubicBezTo>
                    <a:cubicBezTo>
                      <a:pt x="1339" y="570"/>
                      <a:pt x="1339" y="570"/>
                      <a:pt x="1339" y="570"/>
                    </a:cubicBezTo>
                    <a:cubicBezTo>
                      <a:pt x="1336" y="569"/>
                      <a:pt x="1334" y="568"/>
                      <a:pt x="1332" y="567"/>
                    </a:cubicBezTo>
                    <a:cubicBezTo>
                      <a:pt x="1332" y="587"/>
                      <a:pt x="1332" y="606"/>
                      <a:pt x="1332" y="626"/>
                    </a:cubicBezTo>
                    <a:cubicBezTo>
                      <a:pt x="1334" y="626"/>
                      <a:pt x="1336" y="627"/>
                      <a:pt x="1339" y="627"/>
                    </a:cubicBezTo>
                    <a:cubicBezTo>
                      <a:pt x="1339" y="735"/>
                      <a:pt x="1339" y="735"/>
                      <a:pt x="1339" y="735"/>
                    </a:cubicBezTo>
                    <a:cubicBezTo>
                      <a:pt x="1336" y="735"/>
                      <a:pt x="1334" y="735"/>
                      <a:pt x="1332" y="734"/>
                    </a:cubicBezTo>
                    <a:cubicBezTo>
                      <a:pt x="1332" y="754"/>
                      <a:pt x="1332" y="773"/>
                      <a:pt x="1332" y="793"/>
                    </a:cubicBezTo>
                    <a:cubicBezTo>
                      <a:pt x="1334" y="793"/>
                      <a:pt x="1336" y="793"/>
                      <a:pt x="1339" y="793"/>
                    </a:cubicBezTo>
                    <a:cubicBezTo>
                      <a:pt x="1339" y="829"/>
                      <a:pt x="1339" y="829"/>
                      <a:pt x="1339" y="829"/>
                    </a:cubicBezTo>
                    <a:cubicBezTo>
                      <a:pt x="1307" y="829"/>
                      <a:pt x="1307" y="829"/>
                      <a:pt x="1307" y="829"/>
                    </a:cubicBezTo>
                    <a:cubicBezTo>
                      <a:pt x="1307" y="706"/>
                      <a:pt x="1307" y="706"/>
                      <a:pt x="1307" y="706"/>
                    </a:cubicBezTo>
                    <a:cubicBezTo>
                      <a:pt x="1314" y="707"/>
                      <a:pt x="1314" y="707"/>
                      <a:pt x="1314" y="707"/>
                    </a:cubicBezTo>
                    <a:cubicBezTo>
                      <a:pt x="1314" y="687"/>
                      <a:pt x="1314" y="667"/>
                      <a:pt x="1314" y="647"/>
                    </a:cubicBezTo>
                    <a:cubicBezTo>
                      <a:pt x="1307" y="646"/>
                      <a:pt x="1307" y="646"/>
                      <a:pt x="1307" y="646"/>
                    </a:cubicBezTo>
                    <a:cubicBezTo>
                      <a:pt x="1307" y="534"/>
                      <a:pt x="1307" y="534"/>
                      <a:pt x="1307" y="534"/>
                    </a:cubicBezTo>
                    <a:cubicBezTo>
                      <a:pt x="1310" y="534"/>
                      <a:pt x="1312" y="535"/>
                      <a:pt x="1314" y="536"/>
                    </a:cubicBezTo>
                    <a:cubicBezTo>
                      <a:pt x="1314" y="516"/>
                      <a:pt x="1314" y="497"/>
                      <a:pt x="1314" y="477"/>
                    </a:cubicBezTo>
                    <a:cubicBezTo>
                      <a:pt x="1312" y="476"/>
                      <a:pt x="1310" y="475"/>
                      <a:pt x="1307" y="474"/>
                    </a:cubicBezTo>
                    <a:cubicBezTo>
                      <a:pt x="1307" y="448"/>
                      <a:pt x="1307" y="448"/>
                      <a:pt x="1307" y="448"/>
                    </a:cubicBezTo>
                    <a:cubicBezTo>
                      <a:pt x="1310" y="449"/>
                      <a:pt x="1312" y="450"/>
                      <a:pt x="1314" y="451"/>
                    </a:cubicBezTo>
                    <a:cubicBezTo>
                      <a:pt x="1314" y="431"/>
                      <a:pt x="1314" y="411"/>
                      <a:pt x="1314" y="391"/>
                    </a:cubicBezTo>
                    <a:cubicBezTo>
                      <a:pt x="1307" y="388"/>
                      <a:pt x="1307" y="388"/>
                      <a:pt x="1307" y="388"/>
                    </a:cubicBezTo>
                    <a:lnTo>
                      <a:pt x="1307" y="270"/>
                    </a:lnTo>
                    <a:close/>
                    <a:moveTo>
                      <a:pt x="1276" y="250"/>
                    </a:moveTo>
                    <a:cubicBezTo>
                      <a:pt x="1307" y="270"/>
                      <a:pt x="1307" y="270"/>
                      <a:pt x="1307" y="270"/>
                    </a:cubicBezTo>
                    <a:cubicBezTo>
                      <a:pt x="1307" y="388"/>
                      <a:pt x="1307" y="388"/>
                      <a:pt x="1307" y="388"/>
                    </a:cubicBezTo>
                    <a:cubicBezTo>
                      <a:pt x="1300" y="384"/>
                      <a:pt x="1300" y="384"/>
                      <a:pt x="1300" y="384"/>
                    </a:cubicBezTo>
                    <a:cubicBezTo>
                      <a:pt x="1300" y="404"/>
                      <a:pt x="1300" y="425"/>
                      <a:pt x="1300" y="445"/>
                    </a:cubicBezTo>
                    <a:cubicBezTo>
                      <a:pt x="1303" y="446"/>
                      <a:pt x="1305" y="447"/>
                      <a:pt x="1307" y="448"/>
                    </a:cubicBezTo>
                    <a:cubicBezTo>
                      <a:pt x="1307" y="474"/>
                      <a:pt x="1307" y="474"/>
                      <a:pt x="1307" y="474"/>
                    </a:cubicBezTo>
                    <a:cubicBezTo>
                      <a:pt x="1305" y="473"/>
                      <a:pt x="1303" y="472"/>
                      <a:pt x="1300" y="471"/>
                    </a:cubicBezTo>
                    <a:cubicBezTo>
                      <a:pt x="1300" y="491"/>
                      <a:pt x="1300" y="511"/>
                      <a:pt x="1300" y="531"/>
                    </a:cubicBezTo>
                    <a:cubicBezTo>
                      <a:pt x="1303" y="532"/>
                      <a:pt x="1305" y="533"/>
                      <a:pt x="1307" y="534"/>
                    </a:cubicBezTo>
                    <a:cubicBezTo>
                      <a:pt x="1307" y="646"/>
                      <a:pt x="1307" y="646"/>
                      <a:pt x="1307" y="646"/>
                    </a:cubicBezTo>
                    <a:cubicBezTo>
                      <a:pt x="1300" y="644"/>
                      <a:pt x="1300" y="644"/>
                      <a:pt x="1300" y="644"/>
                    </a:cubicBezTo>
                    <a:cubicBezTo>
                      <a:pt x="1300" y="664"/>
                      <a:pt x="1300" y="684"/>
                      <a:pt x="1300" y="705"/>
                    </a:cubicBezTo>
                    <a:cubicBezTo>
                      <a:pt x="1307" y="706"/>
                      <a:pt x="1307" y="706"/>
                      <a:pt x="1307" y="706"/>
                    </a:cubicBezTo>
                    <a:cubicBezTo>
                      <a:pt x="1307" y="829"/>
                      <a:pt x="1307" y="829"/>
                      <a:pt x="1307" y="829"/>
                    </a:cubicBezTo>
                    <a:cubicBezTo>
                      <a:pt x="1276" y="829"/>
                      <a:pt x="1276" y="829"/>
                      <a:pt x="1276" y="829"/>
                    </a:cubicBezTo>
                    <a:cubicBezTo>
                      <a:pt x="1276" y="701"/>
                      <a:pt x="1276" y="701"/>
                      <a:pt x="1276" y="701"/>
                    </a:cubicBezTo>
                    <a:cubicBezTo>
                      <a:pt x="1283" y="702"/>
                      <a:pt x="1283" y="702"/>
                      <a:pt x="1283" y="702"/>
                    </a:cubicBezTo>
                    <a:cubicBezTo>
                      <a:pt x="1283" y="682"/>
                      <a:pt x="1283" y="661"/>
                      <a:pt x="1283" y="641"/>
                    </a:cubicBezTo>
                    <a:cubicBezTo>
                      <a:pt x="1276" y="639"/>
                      <a:pt x="1276" y="639"/>
                      <a:pt x="1276" y="639"/>
                    </a:cubicBezTo>
                    <a:cubicBezTo>
                      <a:pt x="1276" y="523"/>
                      <a:pt x="1276" y="523"/>
                      <a:pt x="1276" y="523"/>
                    </a:cubicBezTo>
                    <a:cubicBezTo>
                      <a:pt x="1278" y="524"/>
                      <a:pt x="1281" y="525"/>
                      <a:pt x="1283" y="525"/>
                    </a:cubicBezTo>
                    <a:cubicBezTo>
                      <a:pt x="1283" y="505"/>
                      <a:pt x="1283" y="484"/>
                      <a:pt x="1283" y="464"/>
                    </a:cubicBezTo>
                    <a:cubicBezTo>
                      <a:pt x="1281" y="463"/>
                      <a:pt x="1278" y="462"/>
                      <a:pt x="1276" y="461"/>
                    </a:cubicBezTo>
                    <a:cubicBezTo>
                      <a:pt x="1276" y="434"/>
                      <a:pt x="1276" y="434"/>
                      <a:pt x="1276" y="434"/>
                    </a:cubicBezTo>
                    <a:cubicBezTo>
                      <a:pt x="1278" y="435"/>
                      <a:pt x="1281" y="436"/>
                      <a:pt x="1283" y="437"/>
                    </a:cubicBezTo>
                    <a:cubicBezTo>
                      <a:pt x="1283" y="416"/>
                      <a:pt x="1283" y="396"/>
                      <a:pt x="1283" y="375"/>
                    </a:cubicBezTo>
                    <a:cubicBezTo>
                      <a:pt x="1281" y="374"/>
                      <a:pt x="1278" y="373"/>
                      <a:pt x="1276" y="372"/>
                    </a:cubicBezTo>
                    <a:cubicBezTo>
                      <a:pt x="1276" y="345"/>
                      <a:pt x="1276" y="345"/>
                      <a:pt x="1276" y="345"/>
                    </a:cubicBezTo>
                    <a:cubicBezTo>
                      <a:pt x="1278" y="346"/>
                      <a:pt x="1281" y="347"/>
                      <a:pt x="1283" y="349"/>
                    </a:cubicBezTo>
                    <a:cubicBezTo>
                      <a:pt x="1283" y="328"/>
                      <a:pt x="1283" y="308"/>
                      <a:pt x="1283" y="287"/>
                    </a:cubicBezTo>
                    <a:cubicBezTo>
                      <a:pt x="1281" y="286"/>
                      <a:pt x="1278" y="284"/>
                      <a:pt x="1276" y="283"/>
                    </a:cubicBezTo>
                    <a:lnTo>
                      <a:pt x="1276" y="250"/>
                    </a:lnTo>
                    <a:close/>
                    <a:moveTo>
                      <a:pt x="1244" y="230"/>
                    </a:moveTo>
                    <a:cubicBezTo>
                      <a:pt x="1276" y="250"/>
                      <a:pt x="1276" y="250"/>
                      <a:pt x="1276" y="250"/>
                    </a:cubicBezTo>
                    <a:cubicBezTo>
                      <a:pt x="1276" y="283"/>
                      <a:pt x="1276" y="283"/>
                      <a:pt x="1276" y="283"/>
                    </a:cubicBezTo>
                    <a:cubicBezTo>
                      <a:pt x="1273" y="281"/>
                      <a:pt x="1271" y="280"/>
                      <a:pt x="1269" y="278"/>
                    </a:cubicBezTo>
                    <a:cubicBezTo>
                      <a:pt x="1269" y="299"/>
                      <a:pt x="1269" y="320"/>
                      <a:pt x="1269" y="341"/>
                    </a:cubicBezTo>
                    <a:cubicBezTo>
                      <a:pt x="1271" y="342"/>
                      <a:pt x="1273" y="344"/>
                      <a:pt x="1276" y="345"/>
                    </a:cubicBezTo>
                    <a:cubicBezTo>
                      <a:pt x="1276" y="372"/>
                      <a:pt x="1276" y="372"/>
                      <a:pt x="1276" y="372"/>
                    </a:cubicBezTo>
                    <a:cubicBezTo>
                      <a:pt x="1273" y="371"/>
                      <a:pt x="1271" y="369"/>
                      <a:pt x="1269" y="368"/>
                    </a:cubicBezTo>
                    <a:cubicBezTo>
                      <a:pt x="1269" y="389"/>
                      <a:pt x="1269" y="410"/>
                      <a:pt x="1269" y="431"/>
                    </a:cubicBezTo>
                    <a:cubicBezTo>
                      <a:pt x="1271" y="432"/>
                      <a:pt x="1273" y="433"/>
                      <a:pt x="1276" y="434"/>
                    </a:cubicBezTo>
                    <a:cubicBezTo>
                      <a:pt x="1276" y="461"/>
                      <a:pt x="1276" y="461"/>
                      <a:pt x="1276" y="461"/>
                    </a:cubicBezTo>
                    <a:cubicBezTo>
                      <a:pt x="1273" y="460"/>
                      <a:pt x="1271" y="459"/>
                      <a:pt x="1269" y="458"/>
                    </a:cubicBezTo>
                    <a:cubicBezTo>
                      <a:pt x="1269" y="479"/>
                      <a:pt x="1269" y="500"/>
                      <a:pt x="1269" y="520"/>
                    </a:cubicBezTo>
                    <a:cubicBezTo>
                      <a:pt x="1271" y="521"/>
                      <a:pt x="1273" y="522"/>
                      <a:pt x="1276" y="523"/>
                    </a:cubicBezTo>
                    <a:cubicBezTo>
                      <a:pt x="1276" y="639"/>
                      <a:pt x="1276" y="639"/>
                      <a:pt x="1276" y="639"/>
                    </a:cubicBezTo>
                    <a:cubicBezTo>
                      <a:pt x="1269" y="638"/>
                      <a:pt x="1269" y="638"/>
                      <a:pt x="1269" y="638"/>
                    </a:cubicBezTo>
                    <a:cubicBezTo>
                      <a:pt x="1269" y="658"/>
                      <a:pt x="1269" y="679"/>
                      <a:pt x="1269" y="700"/>
                    </a:cubicBezTo>
                    <a:cubicBezTo>
                      <a:pt x="1276" y="701"/>
                      <a:pt x="1276" y="701"/>
                      <a:pt x="1276" y="701"/>
                    </a:cubicBezTo>
                    <a:cubicBezTo>
                      <a:pt x="1276" y="829"/>
                      <a:pt x="1276" y="829"/>
                      <a:pt x="1276" y="829"/>
                    </a:cubicBezTo>
                    <a:cubicBezTo>
                      <a:pt x="1244" y="829"/>
                      <a:pt x="1244" y="829"/>
                      <a:pt x="1244" y="829"/>
                    </a:cubicBezTo>
                    <a:cubicBezTo>
                      <a:pt x="1244" y="789"/>
                      <a:pt x="1244" y="789"/>
                      <a:pt x="1244" y="789"/>
                    </a:cubicBezTo>
                    <a:cubicBezTo>
                      <a:pt x="1247" y="789"/>
                      <a:pt x="1249" y="789"/>
                      <a:pt x="1251" y="789"/>
                    </a:cubicBezTo>
                    <a:cubicBezTo>
                      <a:pt x="1251" y="768"/>
                      <a:pt x="1251" y="747"/>
                      <a:pt x="1251" y="725"/>
                    </a:cubicBezTo>
                    <a:cubicBezTo>
                      <a:pt x="1249" y="725"/>
                      <a:pt x="1247" y="725"/>
                      <a:pt x="1244" y="725"/>
                    </a:cubicBezTo>
                    <a:cubicBezTo>
                      <a:pt x="1244" y="697"/>
                      <a:pt x="1244" y="697"/>
                      <a:pt x="1244" y="697"/>
                    </a:cubicBezTo>
                    <a:cubicBezTo>
                      <a:pt x="1251" y="698"/>
                      <a:pt x="1251" y="698"/>
                      <a:pt x="1251" y="698"/>
                    </a:cubicBezTo>
                    <a:cubicBezTo>
                      <a:pt x="1251" y="676"/>
                      <a:pt x="1251" y="655"/>
                      <a:pt x="1251" y="634"/>
                    </a:cubicBezTo>
                    <a:cubicBezTo>
                      <a:pt x="1244" y="632"/>
                      <a:pt x="1244" y="632"/>
                      <a:pt x="1244" y="632"/>
                    </a:cubicBezTo>
                    <a:cubicBezTo>
                      <a:pt x="1244" y="604"/>
                      <a:pt x="1244" y="604"/>
                      <a:pt x="1244" y="604"/>
                    </a:cubicBezTo>
                    <a:cubicBezTo>
                      <a:pt x="1247" y="605"/>
                      <a:pt x="1249" y="606"/>
                      <a:pt x="1251" y="606"/>
                    </a:cubicBezTo>
                    <a:cubicBezTo>
                      <a:pt x="1251" y="585"/>
                      <a:pt x="1251" y="564"/>
                      <a:pt x="1251" y="542"/>
                    </a:cubicBezTo>
                    <a:cubicBezTo>
                      <a:pt x="1244" y="540"/>
                      <a:pt x="1244" y="540"/>
                      <a:pt x="1244" y="540"/>
                    </a:cubicBezTo>
                    <a:cubicBezTo>
                      <a:pt x="1244" y="420"/>
                      <a:pt x="1244" y="420"/>
                      <a:pt x="1244" y="420"/>
                    </a:cubicBezTo>
                    <a:cubicBezTo>
                      <a:pt x="1247" y="421"/>
                      <a:pt x="1249" y="422"/>
                      <a:pt x="1251" y="423"/>
                    </a:cubicBezTo>
                    <a:cubicBezTo>
                      <a:pt x="1251" y="402"/>
                      <a:pt x="1251" y="381"/>
                      <a:pt x="1251" y="359"/>
                    </a:cubicBezTo>
                    <a:cubicBezTo>
                      <a:pt x="1244" y="356"/>
                      <a:pt x="1244" y="356"/>
                      <a:pt x="1244" y="356"/>
                    </a:cubicBezTo>
                    <a:lnTo>
                      <a:pt x="1244" y="230"/>
                    </a:lnTo>
                    <a:close/>
                    <a:moveTo>
                      <a:pt x="1092" y="132"/>
                    </a:moveTo>
                    <a:cubicBezTo>
                      <a:pt x="1128" y="155"/>
                      <a:pt x="1128" y="155"/>
                      <a:pt x="1128" y="155"/>
                    </a:cubicBezTo>
                    <a:cubicBezTo>
                      <a:pt x="1128" y="324"/>
                      <a:pt x="1128" y="324"/>
                      <a:pt x="1128" y="324"/>
                    </a:cubicBezTo>
                    <a:cubicBezTo>
                      <a:pt x="1218" y="213"/>
                      <a:pt x="1218" y="213"/>
                      <a:pt x="1218" y="213"/>
                    </a:cubicBezTo>
                    <a:cubicBezTo>
                      <a:pt x="1244" y="230"/>
                      <a:pt x="1244" y="230"/>
                      <a:pt x="1244" y="230"/>
                    </a:cubicBezTo>
                    <a:cubicBezTo>
                      <a:pt x="1244" y="356"/>
                      <a:pt x="1244" y="356"/>
                      <a:pt x="1244" y="356"/>
                    </a:cubicBezTo>
                    <a:cubicBezTo>
                      <a:pt x="1237" y="352"/>
                      <a:pt x="1237" y="352"/>
                      <a:pt x="1237" y="352"/>
                    </a:cubicBezTo>
                    <a:cubicBezTo>
                      <a:pt x="1237" y="374"/>
                      <a:pt x="1237" y="395"/>
                      <a:pt x="1237" y="417"/>
                    </a:cubicBezTo>
                    <a:cubicBezTo>
                      <a:pt x="1240" y="418"/>
                      <a:pt x="1242" y="419"/>
                      <a:pt x="1244" y="420"/>
                    </a:cubicBezTo>
                    <a:cubicBezTo>
                      <a:pt x="1244" y="540"/>
                      <a:pt x="1244" y="540"/>
                      <a:pt x="1244" y="540"/>
                    </a:cubicBezTo>
                    <a:cubicBezTo>
                      <a:pt x="1237" y="538"/>
                      <a:pt x="1237" y="538"/>
                      <a:pt x="1237" y="538"/>
                    </a:cubicBezTo>
                    <a:cubicBezTo>
                      <a:pt x="1237" y="560"/>
                      <a:pt x="1237" y="581"/>
                      <a:pt x="1237" y="603"/>
                    </a:cubicBezTo>
                    <a:cubicBezTo>
                      <a:pt x="1240" y="603"/>
                      <a:pt x="1242" y="604"/>
                      <a:pt x="1244" y="604"/>
                    </a:cubicBezTo>
                    <a:cubicBezTo>
                      <a:pt x="1244" y="632"/>
                      <a:pt x="1244" y="632"/>
                      <a:pt x="1244" y="632"/>
                    </a:cubicBezTo>
                    <a:cubicBezTo>
                      <a:pt x="1237" y="631"/>
                      <a:pt x="1237" y="631"/>
                      <a:pt x="1237" y="631"/>
                    </a:cubicBezTo>
                    <a:cubicBezTo>
                      <a:pt x="1237" y="652"/>
                      <a:pt x="1237" y="674"/>
                      <a:pt x="1237" y="696"/>
                    </a:cubicBezTo>
                    <a:cubicBezTo>
                      <a:pt x="1244" y="697"/>
                      <a:pt x="1244" y="697"/>
                      <a:pt x="1244" y="697"/>
                    </a:cubicBezTo>
                    <a:cubicBezTo>
                      <a:pt x="1244" y="725"/>
                      <a:pt x="1244" y="725"/>
                      <a:pt x="1244" y="725"/>
                    </a:cubicBezTo>
                    <a:cubicBezTo>
                      <a:pt x="1242" y="724"/>
                      <a:pt x="1240" y="724"/>
                      <a:pt x="1237" y="724"/>
                    </a:cubicBezTo>
                    <a:cubicBezTo>
                      <a:pt x="1237" y="745"/>
                      <a:pt x="1237" y="767"/>
                      <a:pt x="1237" y="788"/>
                    </a:cubicBezTo>
                    <a:cubicBezTo>
                      <a:pt x="1240" y="789"/>
                      <a:pt x="1242" y="789"/>
                      <a:pt x="1244" y="789"/>
                    </a:cubicBezTo>
                    <a:cubicBezTo>
                      <a:pt x="1244" y="829"/>
                      <a:pt x="1244" y="829"/>
                      <a:pt x="1244" y="829"/>
                    </a:cubicBezTo>
                    <a:cubicBezTo>
                      <a:pt x="1092" y="829"/>
                      <a:pt x="1092" y="829"/>
                      <a:pt x="1092" y="829"/>
                    </a:cubicBezTo>
                    <a:cubicBezTo>
                      <a:pt x="1092" y="782"/>
                      <a:pt x="1092" y="782"/>
                      <a:pt x="1092" y="782"/>
                    </a:cubicBezTo>
                    <a:cubicBezTo>
                      <a:pt x="1095" y="782"/>
                      <a:pt x="1098" y="782"/>
                      <a:pt x="1102" y="783"/>
                    </a:cubicBezTo>
                    <a:cubicBezTo>
                      <a:pt x="1102" y="758"/>
                      <a:pt x="1102" y="733"/>
                      <a:pt x="1102" y="709"/>
                    </a:cubicBezTo>
                    <a:cubicBezTo>
                      <a:pt x="1098" y="708"/>
                      <a:pt x="1095" y="708"/>
                      <a:pt x="1092" y="707"/>
                    </a:cubicBezTo>
                    <a:cubicBezTo>
                      <a:pt x="1092" y="675"/>
                      <a:pt x="1092" y="675"/>
                      <a:pt x="1092" y="675"/>
                    </a:cubicBezTo>
                    <a:cubicBezTo>
                      <a:pt x="1102" y="676"/>
                      <a:pt x="1102" y="676"/>
                      <a:pt x="1102" y="676"/>
                    </a:cubicBezTo>
                    <a:cubicBezTo>
                      <a:pt x="1102" y="652"/>
                      <a:pt x="1102" y="627"/>
                      <a:pt x="1102" y="602"/>
                    </a:cubicBezTo>
                    <a:cubicBezTo>
                      <a:pt x="1098" y="602"/>
                      <a:pt x="1095" y="601"/>
                      <a:pt x="1092" y="600"/>
                    </a:cubicBezTo>
                    <a:cubicBezTo>
                      <a:pt x="1092" y="568"/>
                      <a:pt x="1092" y="568"/>
                      <a:pt x="1092" y="568"/>
                    </a:cubicBezTo>
                    <a:cubicBezTo>
                      <a:pt x="1095" y="569"/>
                      <a:pt x="1098" y="569"/>
                      <a:pt x="1102" y="570"/>
                    </a:cubicBezTo>
                    <a:cubicBezTo>
                      <a:pt x="1102" y="545"/>
                      <a:pt x="1102" y="521"/>
                      <a:pt x="1102" y="496"/>
                    </a:cubicBezTo>
                    <a:cubicBezTo>
                      <a:pt x="1098" y="495"/>
                      <a:pt x="1095" y="494"/>
                      <a:pt x="1092" y="493"/>
                    </a:cubicBezTo>
                    <a:cubicBezTo>
                      <a:pt x="1092" y="460"/>
                      <a:pt x="1092" y="460"/>
                      <a:pt x="1092" y="460"/>
                    </a:cubicBezTo>
                    <a:cubicBezTo>
                      <a:pt x="1102" y="464"/>
                      <a:pt x="1102" y="464"/>
                      <a:pt x="1102" y="464"/>
                    </a:cubicBezTo>
                    <a:cubicBezTo>
                      <a:pt x="1102" y="439"/>
                      <a:pt x="1102" y="414"/>
                      <a:pt x="1102" y="390"/>
                    </a:cubicBezTo>
                    <a:cubicBezTo>
                      <a:pt x="1098" y="388"/>
                      <a:pt x="1095" y="387"/>
                      <a:pt x="1092" y="386"/>
                    </a:cubicBezTo>
                    <a:cubicBezTo>
                      <a:pt x="1092" y="246"/>
                      <a:pt x="1092" y="246"/>
                      <a:pt x="1092" y="246"/>
                    </a:cubicBezTo>
                    <a:cubicBezTo>
                      <a:pt x="1095" y="248"/>
                      <a:pt x="1098" y="249"/>
                      <a:pt x="1102" y="251"/>
                    </a:cubicBezTo>
                    <a:cubicBezTo>
                      <a:pt x="1102" y="227"/>
                      <a:pt x="1102" y="202"/>
                      <a:pt x="1102" y="177"/>
                    </a:cubicBezTo>
                    <a:cubicBezTo>
                      <a:pt x="1092" y="171"/>
                      <a:pt x="1092" y="171"/>
                      <a:pt x="1092" y="171"/>
                    </a:cubicBezTo>
                    <a:lnTo>
                      <a:pt x="1092" y="132"/>
                    </a:lnTo>
                    <a:close/>
                    <a:moveTo>
                      <a:pt x="1050" y="105"/>
                    </a:moveTo>
                    <a:cubicBezTo>
                      <a:pt x="1092" y="132"/>
                      <a:pt x="1092" y="132"/>
                      <a:pt x="1092" y="132"/>
                    </a:cubicBezTo>
                    <a:cubicBezTo>
                      <a:pt x="1092" y="171"/>
                      <a:pt x="1092" y="171"/>
                      <a:pt x="1092" y="171"/>
                    </a:cubicBezTo>
                    <a:cubicBezTo>
                      <a:pt x="1082" y="165"/>
                      <a:pt x="1082" y="165"/>
                      <a:pt x="1082" y="165"/>
                    </a:cubicBezTo>
                    <a:cubicBezTo>
                      <a:pt x="1082" y="191"/>
                      <a:pt x="1082" y="216"/>
                      <a:pt x="1082" y="241"/>
                    </a:cubicBezTo>
                    <a:cubicBezTo>
                      <a:pt x="1086" y="243"/>
                      <a:pt x="1089" y="244"/>
                      <a:pt x="1092" y="246"/>
                    </a:cubicBezTo>
                    <a:cubicBezTo>
                      <a:pt x="1092" y="386"/>
                      <a:pt x="1092" y="386"/>
                      <a:pt x="1092" y="386"/>
                    </a:cubicBezTo>
                    <a:cubicBezTo>
                      <a:pt x="1089" y="384"/>
                      <a:pt x="1086" y="383"/>
                      <a:pt x="1082" y="382"/>
                    </a:cubicBezTo>
                    <a:cubicBezTo>
                      <a:pt x="1082" y="407"/>
                      <a:pt x="1082" y="432"/>
                      <a:pt x="1082" y="457"/>
                    </a:cubicBezTo>
                    <a:cubicBezTo>
                      <a:pt x="1092" y="460"/>
                      <a:pt x="1092" y="460"/>
                      <a:pt x="1092" y="460"/>
                    </a:cubicBezTo>
                    <a:cubicBezTo>
                      <a:pt x="1092" y="493"/>
                      <a:pt x="1092" y="493"/>
                      <a:pt x="1092" y="493"/>
                    </a:cubicBezTo>
                    <a:cubicBezTo>
                      <a:pt x="1089" y="492"/>
                      <a:pt x="1086" y="491"/>
                      <a:pt x="1082" y="490"/>
                    </a:cubicBezTo>
                    <a:cubicBezTo>
                      <a:pt x="1082" y="515"/>
                      <a:pt x="1082" y="540"/>
                      <a:pt x="1082" y="565"/>
                    </a:cubicBezTo>
                    <a:cubicBezTo>
                      <a:pt x="1086" y="566"/>
                      <a:pt x="1089" y="567"/>
                      <a:pt x="1092" y="568"/>
                    </a:cubicBezTo>
                    <a:cubicBezTo>
                      <a:pt x="1092" y="600"/>
                      <a:pt x="1092" y="600"/>
                      <a:pt x="1092" y="600"/>
                    </a:cubicBezTo>
                    <a:cubicBezTo>
                      <a:pt x="1089" y="600"/>
                      <a:pt x="1086" y="599"/>
                      <a:pt x="1082" y="598"/>
                    </a:cubicBezTo>
                    <a:cubicBezTo>
                      <a:pt x="1082" y="623"/>
                      <a:pt x="1082" y="649"/>
                      <a:pt x="1082" y="674"/>
                    </a:cubicBezTo>
                    <a:cubicBezTo>
                      <a:pt x="1092" y="675"/>
                      <a:pt x="1092" y="675"/>
                      <a:pt x="1092" y="675"/>
                    </a:cubicBezTo>
                    <a:cubicBezTo>
                      <a:pt x="1092" y="707"/>
                      <a:pt x="1092" y="707"/>
                      <a:pt x="1092" y="707"/>
                    </a:cubicBezTo>
                    <a:cubicBezTo>
                      <a:pt x="1089" y="707"/>
                      <a:pt x="1086" y="707"/>
                      <a:pt x="1082" y="706"/>
                    </a:cubicBezTo>
                    <a:cubicBezTo>
                      <a:pt x="1082" y="732"/>
                      <a:pt x="1082" y="757"/>
                      <a:pt x="1082" y="782"/>
                    </a:cubicBezTo>
                    <a:cubicBezTo>
                      <a:pt x="1086" y="782"/>
                      <a:pt x="1089" y="782"/>
                      <a:pt x="1092" y="782"/>
                    </a:cubicBezTo>
                    <a:cubicBezTo>
                      <a:pt x="1092" y="829"/>
                      <a:pt x="1092" y="829"/>
                      <a:pt x="1092" y="829"/>
                    </a:cubicBezTo>
                    <a:cubicBezTo>
                      <a:pt x="1050" y="829"/>
                      <a:pt x="1050" y="829"/>
                      <a:pt x="1050" y="829"/>
                    </a:cubicBezTo>
                    <a:cubicBezTo>
                      <a:pt x="1050" y="669"/>
                      <a:pt x="1050" y="669"/>
                      <a:pt x="1050" y="669"/>
                    </a:cubicBezTo>
                    <a:cubicBezTo>
                      <a:pt x="1059" y="670"/>
                      <a:pt x="1059" y="670"/>
                      <a:pt x="1059" y="670"/>
                    </a:cubicBezTo>
                    <a:cubicBezTo>
                      <a:pt x="1059" y="645"/>
                      <a:pt x="1059" y="619"/>
                      <a:pt x="1059" y="593"/>
                    </a:cubicBezTo>
                    <a:cubicBezTo>
                      <a:pt x="1056" y="593"/>
                      <a:pt x="1053" y="592"/>
                      <a:pt x="1050" y="591"/>
                    </a:cubicBezTo>
                    <a:cubicBezTo>
                      <a:pt x="1050" y="335"/>
                      <a:pt x="1050" y="335"/>
                      <a:pt x="1050" y="335"/>
                    </a:cubicBezTo>
                    <a:cubicBezTo>
                      <a:pt x="1059" y="339"/>
                      <a:pt x="1059" y="339"/>
                      <a:pt x="1059" y="339"/>
                    </a:cubicBezTo>
                    <a:cubicBezTo>
                      <a:pt x="1059" y="313"/>
                      <a:pt x="1059" y="288"/>
                      <a:pt x="1059" y="262"/>
                    </a:cubicBezTo>
                    <a:cubicBezTo>
                      <a:pt x="1050" y="257"/>
                      <a:pt x="1050" y="257"/>
                      <a:pt x="1050" y="257"/>
                    </a:cubicBezTo>
                    <a:lnTo>
                      <a:pt x="1050" y="105"/>
                    </a:lnTo>
                    <a:close/>
                    <a:moveTo>
                      <a:pt x="1007" y="78"/>
                    </a:moveTo>
                    <a:cubicBezTo>
                      <a:pt x="1050" y="105"/>
                      <a:pt x="1050" y="105"/>
                      <a:pt x="1050" y="105"/>
                    </a:cubicBezTo>
                    <a:cubicBezTo>
                      <a:pt x="1050" y="257"/>
                      <a:pt x="1050" y="257"/>
                      <a:pt x="1050" y="257"/>
                    </a:cubicBezTo>
                    <a:cubicBezTo>
                      <a:pt x="1040" y="252"/>
                      <a:pt x="1040" y="252"/>
                      <a:pt x="1040" y="252"/>
                    </a:cubicBezTo>
                    <a:cubicBezTo>
                      <a:pt x="1040" y="278"/>
                      <a:pt x="1040" y="304"/>
                      <a:pt x="1040" y="330"/>
                    </a:cubicBezTo>
                    <a:cubicBezTo>
                      <a:pt x="1050" y="335"/>
                      <a:pt x="1050" y="335"/>
                      <a:pt x="1050" y="335"/>
                    </a:cubicBezTo>
                    <a:cubicBezTo>
                      <a:pt x="1050" y="591"/>
                      <a:pt x="1050" y="591"/>
                      <a:pt x="1050" y="591"/>
                    </a:cubicBezTo>
                    <a:cubicBezTo>
                      <a:pt x="1046" y="591"/>
                      <a:pt x="1043" y="590"/>
                      <a:pt x="1040" y="589"/>
                    </a:cubicBezTo>
                    <a:cubicBezTo>
                      <a:pt x="1040" y="615"/>
                      <a:pt x="1040" y="641"/>
                      <a:pt x="1040" y="668"/>
                    </a:cubicBezTo>
                    <a:cubicBezTo>
                      <a:pt x="1050" y="669"/>
                      <a:pt x="1050" y="669"/>
                      <a:pt x="1050" y="669"/>
                    </a:cubicBezTo>
                    <a:cubicBezTo>
                      <a:pt x="1050" y="829"/>
                      <a:pt x="1050" y="829"/>
                      <a:pt x="1050" y="829"/>
                    </a:cubicBezTo>
                    <a:cubicBezTo>
                      <a:pt x="1007" y="829"/>
                      <a:pt x="1007" y="829"/>
                      <a:pt x="1007" y="829"/>
                    </a:cubicBezTo>
                    <a:cubicBezTo>
                      <a:pt x="1007" y="779"/>
                      <a:pt x="1007" y="779"/>
                      <a:pt x="1007" y="779"/>
                    </a:cubicBezTo>
                    <a:cubicBezTo>
                      <a:pt x="1010" y="779"/>
                      <a:pt x="1014" y="779"/>
                      <a:pt x="1017" y="779"/>
                    </a:cubicBezTo>
                    <a:cubicBezTo>
                      <a:pt x="1017" y="752"/>
                      <a:pt x="1017" y="726"/>
                      <a:pt x="1017" y="699"/>
                    </a:cubicBezTo>
                    <a:cubicBezTo>
                      <a:pt x="1014" y="699"/>
                      <a:pt x="1010" y="698"/>
                      <a:pt x="1007" y="698"/>
                    </a:cubicBezTo>
                    <a:cubicBezTo>
                      <a:pt x="1007" y="663"/>
                      <a:pt x="1007" y="663"/>
                      <a:pt x="1007" y="663"/>
                    </a:cubicBezTo>
                    <a:cubicBezTo>
                      <a:pt x="1017" y="664"/>
                      <a:pt x="1017" y="664"/>
                      <a:pt x="1017" y="664"/>
                    </a:cubicBezTo>
                    <a:cubicBezTo>
                      <a:pt x="1017" y="638"/>
                      <a:pt x="1017" y="611"/>
                      <a:pt x="1017" y="584"/>
                    </a:cubicBezTo>
                    <a:cubicBezTo>
                      <a:pt x="1007" y="582"/>
                      <a:pt x="1007" y="582"/>
                      <a:pt x="1007" y="582"/>
                    </a:cubicBezTo>
                    <a:cubicBezTo>
                      <a:pt x="1007" y="547"/>
                      <a:pt x="1007" y="547"/>
                      <a:pt x="1007" y="547"/>
                    </a:cubicBezTo>
                    <a:cubicBezTo>
                      <a:pt x="1010" y="548"/>
                      <a:pt x="1014" y="549"/>
                      <a:pt x="1017" y="550"/>
                    </a:cubicBezTo>
                    <a:cubicBezTo>
                      <a:pt x="1017" y="523"/>
                      <a:pt x="1017" y="496"/>
                      <a:pt x="1017" y="470"/>
                    </a:cubicBezTo>
                    <a:cubicBezTo>
                      <a:pt x="1007" y="467"/>
                      <a:pt x="1007" y="467"/>
                      <a:pt x="1007" y="467"/>
                    </a:cubicBezTo>
                    <a:cubicBezTo>
                      <a:pt x="1007" y="316"/>
                      <a:pt x="1007" y="316"/>
                      <a:pt x="1007" y="316"/>
                    </a:cubicBezTo>
                    <a:cubicBezTo>
                      <a:pt x="1010" y="317"/>
                      <a:pt x="1014" y="319"/>
                      <a:pt x="1017" y="320"/>
                    </a:cubicBezTo>
                    <a:cubicBezTo>
                      <a:pt x="1017" y="294"/>
                      <a:pt x="1017" y="267"/>
                      <a:pt x="1017" y="240"/>
                    </a:cubicBezTo>
                    <a:cubicBezTo>
                      <a:pt x="1007" y="235"/>
                      <a:pt x="1007" y="235"/>
                      <a:pt x="1007" y="235"/>
                    </a:cubicBezTo>
                    <a:lnTo>
                      <a:pt x="1007" y="78"/>
                    </a:lnTo>
                    <a:close/>
                    <a:moveTo>
                      <a:pt x="965" y="50"/>
                    </a:moveTo>
                    <a:cubicBezTo>
                      <a:pt x="1007" y="78"/>
                      <a:pt x="1007" y="78"/>
                      <a:pt x="1007" y="78"/>
                    </a:cubicBezTo>
                    <a:cubicBezTo>
                      <a:pt x="1007" y="235"/>
                      <a:pt x="1007" y="235"/>
                      <a:pt x="1007" y="235"/>
                    </a:cubicBezTo>
                    <a:cubicBezTo>
                      <a:pt x="998" y="231"/>
                      <a:pt x="998" y="231"/>
                      <a:pt x="998" y="231"/>
                    </a:cubicBezTo>
                    <a:cubicBezTo>
                      <a:pt x="998" y="258"/>
                      <a:pt x="998" y="285"/>
                      <a:pt x="998" y="312"/>
                    </a:cubicBezTo>
                    <a:cubicBezTo>
                      <a:pt x="1001" y="313"/>
                      <a:pt x="1004" y="315"/>
                      <a:pt x="1007" y="316"/>
                    </a:cubicBezTo>
                    <a:cubicBezTo>
                      <a:pt x="1007" y="467"/>
                      <a:pt x="1007" y="467"/>
                      <a:pt x="1007" y="467"/>
                    </a:cubicBezTo>
                    <a:cubicBezTo>
                      <a:pt x="998" y="464"/>
                      <a:pt x="998" y="464"/>
                      <a:pt x="998" y="464"/>
                    </a:cubicBezTo>
                    <a:cubicBezTo>
                      <a:pt x="998" y="491"/>
                      <a:pt x="998" y="518"/>
                      <a:pt x="998" y="545"/>
                    </a:cubicBezTo>
                    <a:cubicBezTo>
                      <a:pt x="1001" y="546"/>
                      <a:pt x="1004" y="547"/>
                      <a:pt x="1007" y="547"/>
                    </a:cubicBezTo>
                    <a:cubicBezTo>
                      <a:pt x="1007" y="582"/>
                      <a:pt x="1007" y="582"/>
                      <a:pt x="1007" y="582"/>
                    </a:cubicBezTo>
                    <a:cubicBezTo>
                      <a:pt x="998" y="580"/>
                      <a:pt x="998" y="580"/>
                      <a:pt x="998" y="580"/>
                    </a:cubicBezTo>
                    <a:cubicBezTo>
                      <a:pt x="998" y="607"/>
                      <a:pt x="998" y="635"/>
                      <a:pt x="998" y="662"/>
                    </a:cubicBezTo>
                    <a:cubicBezTo>
                      <a:pt x="1007" y="663"/>
                      <a:pt x="1007" y="663"/>
                      <a:pt x="1007" y="663"/>
                    </a:cubicBezTo>
                    <a:cubicBezTo>
                      <a:pt x="1007" y="698"/>
                      <a:pt x="1007" y="698"/>
                      <a:pt x="1007" y="698"/>
                    </a:cubicBezTo>
                    <a:cubicBezTo>
                      <a:pt x="1004" y="698"/>
                      <a:pt x="1001" y="697"/>
                      <a:pt x="998" y="697"/>
                    </a:cubicBezTo>
                    <a:cubicBezTo>
                      <a:pt x="998" y="724"/>
                      <a:pt x="998" y="751"/>
                      <a:pt x="998" y="778"/>
                    </a:cubicBezTo>
                    <a:cubicBezTo>
                      <a:pt x="1001" y="778"/>
                      <a:pt x="1004" y="778"/>
                      <a:pt x="1007" y="779"/>
                    </a:cubicBezTo>
                    <a:cubicBezTo>
                      <a:pt x="1007" y="829"/>
                      <a:pt x="1007" y="829"/>
                      <a:pt x="1007" y="829"/>
                    </a:cubicBezTo>
                    <a:cubicBezTo>
                      <a:pt x="965" y="829"/>
                      <a:pt x="965" y="829"/>
                      <a:pt x="965" y="829"/>
                    </a:cubicBezTo>
                    <a:cubicBezTo>
                      <a:pt x="965" y="537"/>
                      <a:pt x="965" y="537"/>
                      <a:pt x="965" y="537"/>
                    </a:cubicBezTo>
                    <a:cubicBezTo>
                      <a:pt x="968" y="538"/>
                      <a:pt x="971" y="539"/>
                      <a:pt x="975" y="539"/>
                    </a:cubicBezTo>
                    <a:cubicBezTo>
                      <a:pt x="975" y="512"/>
                      <a:pt x="975" y="484"/>
                      <a:pt x="975" y="457"/>
                    </a:cubicBezTo>
                    <a:cubicBezTo>
                      <a:pt x="971" y="456"/>
                      <a:pt x="968" y="455"/>
                      <a:pt x="965" y="454"/>
                    </a:cubicBezTo>
                    <a:cubicBezTo>
                      <a:pt x="965" y="417"/>
                      <a:pt x="965" y="417"/>
                      <a:pt x="965" y="417"/>
                    </a:cubicBezTo>
                    <a:cubicBezTo>
                      <a:pt x="968" y="418"/>
                      <a:pt x="971" y="419"/>
                      <a:pt x="975" y="421"/>
                    </a:cubicBezTo>
                    <a:cubicBezTo>
                      <a:pt x="975" y="393"/>
                      <a:pt x="975" y="365"/>
                      <a:pt x="975" y="338"/>
                    </a:cubicBezTo>
                    <a:cubicBezTo>
                      <a:pt x="971" y="336"/>
                      <a:pt x="968" y="335"/>
                      <a:pt x="965" y="334"/>
                    </a:cubicBezTo>
                    <a:cubicBezTo>
                      <a:pt x="965" y="178"/>
                      <a:pt x="965" y="178"/>
                      <a:pt x="965" y="178"/>
                    </a:cubicBezTo>
                    <a:cubicBezTo>
                      <a:pt x="968" y="179"/>
                      <a:pt x="971" y="181"/>
                      <a:pt x="975" y="183"/>
                    </a:cubicBezTo>
                    <a:cubicBezTo>
                      <a:pt x="975" y="155"/>
                      <a:pt x="975" y="128"/>
                      <a:pt x="975" y="100"/>
                    </a:cubicBezTo>
                    <a:cubicBezTo>
                      <a:pt x="971" y="98"/>
                      <a:pt x="968" y="96"/>
                      <a:pt x="965" y="94"/>
                    </a:cubicBezTo>
                    <a:lnTo>
                      <a:pt x="965" y="50"/>
                    </a:lnTo>
                    <a:close/>
                    <a:moveTo>
                      <a:pt x="923" y="23"/>
                    </a:moveTo>
                    <a:cubicBezTo>
                      <a:pt x="965" y="50"/>
                      <a:pt x="965" y="50"/>
                      <a:pt x="965" y="50"/>
                    </a:cubicBezTo>
                    <a:cubicBezTo>
                      <a:pt x="965" y="94"/>
                      <a:pt x="965" y="94"/>
                      <a:pt x="965" y="94"/>
                    </a:cubicBezTo>
                    <a:cubicBezTo>
                      <a:pt x="962" y="92"/>
                      <a:pt x="959" y="90"/>
                      <a:pt x="955" y="88"/>
                    </a:cubicBezTo>
                    <a:cubicBezTo>
                      <a:pt x="955" y="116"/>
                      <a:pt x="955" y="144"/>
                      <a:pt x="955" y="172"/>
                    </a:cubicBezTo>
                    <a:cubicBezTo>
                      <a:pt x="959" y="174"/>
                      <a:pt x="962" y="176"/>
                      <a:pt x="965" y="178"/>
                    </a:cubicBezTo>
                    <a:cubicBezTo>
                      <a:pt x="965" y="334"/>
                      <a:pt x="965" y="334"/>
                      <a:pt x="965" y="334"/>
                    </a:cubicBezTo>
                    <a:cubicBezTo>
                      <a:pt x="962" y="333"/>
                      <a:pt x="959" y="331"/>
                      <a:pt x="955" y="330"/>
                    </a:cubicBezTo>
                    <a:cubicBezTo>
                      <a:pt x="955" y="358"/>
                      <a:pt x="955" y="386"/>
                      <a:pt x="955" y="414"/>
                    </a:cubicBezTo>
                    <a:cubicBezTo>
                      <a:pt x="959" y="415"/>
                      <a:pt x="962" y="416"/>
                      <a:pt x="965" y="417"/>
                    </a:cubicBezTo>
                    <a:cubicBezTo>
                      <a:pt x="965" y="454"/>
                      <a:pt x="965" y="454"/>
                      <a:pt x="965" y="454"/>
                    </a:cubicBezTo>
                    <a:cubicBezTo>
                      <a:pt x="962" y="453"/>
                      <a:pt x="959" y="452"/>
                      <a:pt x="955" y="451"/>
                    </a:cubicBezTo>
                    <a:cubicBezTo>
                      <a:pt x="955" y="479"/>
                      <a:pt x="955" y="507"/>
                      <a:pt x="955" y="535"/>
                    </a:cubicBezTo>
                    <a:cubicBezTo>
                      <a:pt x="959" y="536"/>
                      <a:pt x="962" y="536"/>
                      <a:pt x="965" y="537"/>
                    </a:cubicBezTo>
                    <a:cubicBezTo>
                      <a:pt x="965" y="829"/>
                      <a:pt x="965" y="829"/>
                      <a:pt x="965" y="829"/>
                    </a:cubicBezTo>
                    <a:cubicBezTo>
                      <a:pt x="923" y="829"/>
                      <a:pt x="923" y="829"/>
                      <a:pt x="923" y="829"/>
                    </a:cubicBezTo>
                    <a:cubicBezTo>
                      <a:pt x="923" y="775"/>
                      <a:pt x="923" y="775"/>
                      <a:pt x="923" y="775"/>
                    </a:cubicBezTo>
                    <a:cubicBezTo>
                      <a:pt x="926" y="775"/>
                      <a:pt x="929" y="775"/>
                      <a:pt x="932" y="775"/>
                    </a:cubicBezTo>
                    <a:cubicBezTo>
                      <a:pt x="932" y="747"/>
                      <a:pt x="932" y="718"/>
                      <a:pt x="932" y="690"/>
                    </a:cubicBezTo>
                    <a:cubicBezTo>
                      <a:pt x="929" y="689"/>
                      <a:pt x="926" y="689"/>
                      <a:pt x="923" y="688"/>
                    </a:cubicBezTo>
                    <a:cubicBezTo>
                      <a:pt x="923" y="527"/>
                      <a:pt x="923" y="527"/>
                      <a:pt x="923" y="527"/>
                    </a:cubicBezTo>
                    <a:cubicBezTo>
                      <a:pt x="926" y="528"/>
                      <a:pt x="929" y="528"/>
                      <a:pt x="932" y="529"/>
                    </a:cubicBezTo>
                    <a:cubicBezTo>
                      <a:pt x="932" y="501"/>
                      <a:pt x="932" y="472"/>
                      <a:pt x="932" y="443"/>
                    </a:cubicBezTo>
                    <a:cubicBezTo>
                      <a:pt x="923" y="440"/>
                      <a:pt x="923" y="440"/>
                      <a:pt x="923" y="440"/>
                    </a:cubicBezTo>
                    <a:cubicBezTo>
                      <a:pt x="923" y="279"/>
                      <a:pt x="923" y="279"/>
                      <a:pt x="923" y="279"/>
                    </a:cubicBezTo>
                    <a:cubicBezTo>
                      <a:pt x="926" y="280"/>
                      <a:pt x="929" y="282"/>
                      <a:pt x="932" y="283"/>
                    </a:cubicBezTo>
                    <a:cubicBezTo>
                      <a:pt x="932" y="254"/>
                      <a:pt x="932" y="226"/>
                      <a:pt x="932" y="197"/>
                    </a:cubicBezTo>
                    <a:cubicBezTo>
                      <a:pt x="923" y="192"/>
                      <a:pt x="923" y="192"/>
                      <a:pt x="923" y="192"/>
                    </a:cubicBezTo>
                    <a:lnTo>
                      <a:pt x="923" y="23"/>
                    </a:lnTo>
                    <a:close/>
                    <a:moveTo>
                      <a:pt x="851" y="23"/>
                    </a:moveTo>
                    <a:cubicBezTo>
                      <a:pt x="887" y="0"/>
                      <a:pt x="887" y="0"/>
                      <a:pt x="887" y="0"/>
                    </a:cubicBezTo>
                    <a:cubicBezTo>
                      <a:pt x="923" y="23"/>
                      <a:pt x="923" y="23"/>
                      <a:pt x="923" y="23"/>
                    </a:cubicBezTo>
                    <a:cubicBezTo>
                      <a:pt x="923" y="192"/>
                      <a:pt x="923" y="192"/>
                      <a:pt x="923" y="192"/>
                    </a:cubicBezTo>
                    <a:cubicBezTo>
                      <a:pt x="913" y="188"/>
                      <a:pt x="913" y="188"/>
                      <a:pt x="913" y="188"/>
                    </a:cubicBezTo>
                    <a:cubicBezTo>
                      <a:pt x="913" y="217"/>
                      <a:pt x="913" y="246"/>
                      <a:pt x="913" y="275"/>
                    </a:cubicBezTo>
                    <a:cubicBezTo>
                      <a:pt x="916" y="276"/>
                      <a:pt x="919" y="277"/>
                      <a:pt x="923" y="279"/>
                    </a:cubicBezTo>
                    <a:cubicBezTo>
                      <a:pt x="923" y="440"/>
                      <a:pt x="923" y="440"/>
                      <a:pt x="923" y="440"/>
                    </a:cubicBezTo>
                    <a:cubicBezTo>
                      <a:pt x="913" y="438"/>
                      <a:pt x="913" y="438"/>
                      <a:pt x="913" y="438"/>
                    </a:cubicBezTo>
                    <a:cubicBezTo>
                      <a:pt x="913" y="467"/>
                      <a:pt x="913" y="496"/>
                      <a:pt x="913" y="525"/>
                    </a:cubicBezTo>
                    <a:cubicBezTo>
                      <a:pt x="916" y="525"/>
                      <a:pt x="919" y="526"/>
                      <a:pt x="923" y="527"/>
                    </a:cubicBezTo>
                    <a:cubicBezTo>
                      <a:pt x="923" y="688"/>
                      <a:pt x="923" y="688"/>
                      <a:pt x="923" y="688"/>
                    </a:cubicBezTo>
                    <a:cubicBezTo>
                      <a:pt x="919" y="688"/>
                      <a:pt x="916" y="688"/>
                      <a:pt x="913" y="687"/>
                    </a:cubicBezTo>
                    <a:cubicBezTo>
                      <a:pt x="913" y="716"/>
                      <a:pt x="913" y="745"/>
                      <a:pt x="913" y="774"/>
                    </a:cubicBezTo>
                    <a:cubicBezTo>
                      <a:pt x="916" y="775"/>
                      <a:pt x="919" y="775"/>
                      <a:pt x="923" y="775"/>
                    </a:cubicBezTo>
                    <a:cubicBezTo>
                      <a:pt x="923" y="829"/>
                      <a:pt x="923" y="829"/>
                      <a:pt x="923" y="829"/>
                    </a:cubicBezTo>
                    <a:cubicBezTo>
                      <a:pt x="851" y="829"/>
                      <a:pt x="851" y="829"/>
                      <a:pt x="851" y="829"/>
                    </a:cubicBezTo>
                    <a:cubicBezTo>
                      <a:pt x="851" y="775"/>
                      <a:pt x="851" y="775"/>
                      <a:pt x="851" y="775"/>
                    </a:cubicBezTo>
                    <a:cubicBezTo>
                      <a:pt x="854" y="775"/>
                      <a:pt x="857" y="775"/>
                      <a:pt x="860" y="774"/>
                    </a:cubicBezTo>
                    <a:cubicBezTo>
                      <a:pt x="860" y="745"/>
                      <a:pt x="860" y="716"/>
                      <a:pt x="860" y="687"/>
                    </a:cubicBezTo>
                    <a:cubicBezTo>
                      <a:pt x="857" y="688"/>
                      <a:pt x="854" y="688"/>
                      <a:pt x="851" y="688"/>
                    </a:cubicBezTo>
                    <a:cubicBezTo>
                      <a:pt x="851" y="527"/>
                      <a:pt x="851" y="527"/>
                      <a:pt x="851" y="527"/>
                    </a:cubicBezTo>
                    <a:cubicBezTo>
                      <a:pt x="854" y="526"/>
                      <a:pt x="857" y="525"/>
                      <a:pt x="860" y="525"/>
                    </a:cubicBezTo>
                    <a:cubicBezTo>
                      <a:pt x="860" y="496"/>
                      <a:pt x="860" y="467"/>
                      <a:pt x="860" y="438"/>
                    </a:cubicBezTo>
                    <a:cubicBezTo>
                      <a:pt x="851" y="440"/>
                      <a:pt x="851" y="440"/>
                      <a:pt x="851" y="440"/>
                    </a:cubicBezTo>
                    <a:cubicBezTo>
                      <a:pt x="851" y="403"/>
                      <a:pt x="851" y="403"/>
                      <a:pt x="851" y="403"/>
                    </a:cubicBezTo>
                    <a:cubicBezTo>
                      <a:pt x="854" y="402"/>
                      <a:pt x="857" y="401"/>
                      <a:pt x="860" y="400"/>
                    </a:cubicBezTo>
                    <a:cubicBezTo>
                      <a:pt x="860" y="371"/>
                      <a:pt x="860" y="342"/>
                      <a:pt x="860" y="313"/>
                    </a:cubicBezTo>
                    <a:cubicBezTo>
                      <a:pt x="857" y="314"/>
                      <a:pt x="854" y="315"/>
                      <a:pt x="851" y="316"/>
                    </a:cubicBezTo>
                    <a:lnTo>
                      <a:pt x="851" y="23"/>
                    </a:lnTo>
                    <a:close/>
                    <a:moveTo>
                      <a:pt x="808" y="50"/>
                    </a:moveTo>
                    <a:cubicBezTo>
                      <a:pt x="851" y="23"/>
                      <a:pt x="851" y="23"/>
                      <a:pt x="851" y="23"/>
                    </a:cubicBezTo>
                    <a:cubicBezTo>
                      <a:pt x="851" y="316"/>
                      <a:pt x="851" y="316"/>
                      <a:pt x="851" y="316"/>
                    </a:cubicBezTo>
                    <a:cubicBezTo>
                      <a:pt x="847" y="318"/>
                      <a:pt x="844" y="319"/>
                      <a:pt x="841" y="320"/>
                    </a:cubicBezTo>
                    <a:cubicBezTo>
                      <a:pt x="841" y="349"/>
                      <a:pt x="841" y="378"/>
                      <a:pt x="841" y="406"/>
                    </a:cubicBezTo>
                    <a:cubicBezTo>
                      <a:pt x="844" y="405"/>
                      <a:pt x="847" y="404"/>
                      <a:pt x="851" y="403"/>
                    </a:cubicBezTo>
                    <a:cubicBezTo>
                      <a:pt x="851" y="440"/>
                      <a:pt x="851" y="440"/>
                      <a:pt x="851" y="440"/>
                    </a:cubicBezTo>
                    <a:cubicBezTo>
                      <a:pt x="841" y="443"/>
                      <a:pt x="841" y="443"/>
                      <a:pt x="841" y="443"/>
                    </a:cubicBezTo>
                    <a:cubicBezTo>
                      <a:pt x="841" y="472"/>
                      <a:pt x="841" y="501"/>
                      <a:pt x="841" y="529"/>
                    </a:cubicBezTo>
                    <a:cubicBezTo>
                      <a:pt x="844" y="528"/>
                      <a:pt x="847" y="528"/>
                      <a:pt x="851" y="527"/>
                    </a:cubicBezTo>
                    <a:cubicBezTo>
                      <a:pt x="851" y="688"/>
                      <a:pt x="851" y="688"/>
                      <a:pt x="851" y="688"/>
                    </a:cubicBezTo>
                    <a:cubicBezTo>
                      <a:pt x="847" y="689"/>
                      <a:pt x="844" y="689"/>
                      <a:pt x="841" y="690"/>
                    </a:cubicBezTo>
                    <a:cubicBezTo>
                      <a:pt x="841" y="718"/>
                      <a:pt x="841" y="747"/>
                      <a:pt x="841" y="775"/>
                    </a:cubicBezTo>
                    <a:cubicBezTo>
                      <a:pt x="844" y="775"/>
                      <a:pt x="847" y="775"/>
                      <a:pt x="851" y="775"/>
                    </a:cubicBezTo>
                    <a:cubicBezTo>
                      <a:pt x="851" y="829"/>
                      <a:pt x="851" y="829"/>
                      <a:pt x="851" y="829"/>
                    </a:cubicBezTo>
                    <a:cubicBezTo>
                      <a:pt x="808" y="829"/>
                      <a:pt x="808" y="829"/>
                      <a:pt x="808" y="829"/>
                    </a:cubicBezTo>
                    <a:cubicBezTo>
                      <a:pt x="808" y="657"/>
                      <a:pt x="808" y="657"/>
                      <a:pt x="808" y="657"/>
                    </a:cubicBezTo>
                    <a:cubicBezTo>
                      <a:pt x="818" y="656"/>
                      <a:pt x="818" y="656"/>
                      <a:pt x="818" y="656"/>
                    </a:cubicBezTo>
                    <a:cubicBezTo>
                      <a:pt x="818" y="627"/>
                      <a:pt x="818" y="600"/>
                      <a:pt x="818" y="571"/>
                    </a:cubicBezTo>
                    <a:cubicBezTo>
                      <a:pt x="808" y="573"/>
                      <a:pt x="808" y="573"/>
                      <a:pt x="808" y="573"/>
                    </a:cubicBezTo>
                    <a:cubicBezTo>
                      <a:pt x="808" y="537"/>
                      <a:pt x="808" y="537"/>
                      <a:pt x="808" y="537"/>
                    </a:cubicBezTo>
                    <a:cubicBezTo>
                      <a:pt x="812" y="536"/>
                      <a:pt x="815" y="536"/>
                      <a:pt x="818" y="535"/>
                    </a:cubicBezTo>
                    <a:cubicBezTo>
                      <a:pt x="818" y="507"/>
                      <a:pt x="818" y="479"/>
                      <a:pt x="818" y="451"/>
                    </a:cubicBezTo>
                    <a:cubicBezTo>
                      <a:pt x="815" y="452"/>
                      <a:pt x="812" y="453"/>
                      <a:pt x="808" y="454"/>
                    </a:cubicBezTo>
                    <a:cubicBezTo>
                      <a:pt x="808" y="297"/>
                      <a:pt x="808" y="297"/>
                      <a:pt x="808" y="297"/>
                    </a:cubicBezTo>
                    <a:cubicBezTo>
                      <a:pt x="812" y="296"/>
                      <a:pt x="815" y="295"/>
                      <a:pt x="818" y="293"/>
                    </a:cubicBezTo>
                    <a:cubicBezTo>
                      <a:pt x="818" y="265"/>
                      <a:pt x="818" y="237"/>
                      <a:pt x="818" y="209"/>
                    </a:cubicBezTo>
                    <a:cubicBezTo>
                      <a:pt x="815" y="211"/>
                      <a:pt x="812" y="212"/>
                      <a:pt x="808" y="214"/>
                    </a:cubicBezTo>
                    <a:lnTo>
                      <a:pt x="808" y="50"/>
                    </a:lnTo>
                    <a:close/>
                    <a:moveTo>
                      <a:pt x="766" y="78"/>
                    </a:moveTo>
                    <a:cubicBezTo>
                      <a:pt x="808" y="50"/>
                      <a:pt x="808" y="50"/>
                      <a:pt x="808" y="50"/>
                    </a:cubicBezTo>
                    <a:cubicBezTo>
                      <a:pt x="808" y="214"/>
                      <a:pt x="808" y="214"/>
                      <a:pt x="808" y="214"/>
                    </a:cubicBezTo>
                    <a:cubicBezTo>
                      <a:pt x="805" y="216"/>
                      <a:pt x="802" y="217"/>
                      <a:pt x="799" y="219"/>
                    </a:cubicBezTo>
                    <a:cubicBezTo>
                      <a:pt x="799" y="246"/>
                      <a:pt x="799" y="274"/>
                      <a:pt x="799" y="302"/>
                    </a:cubicBezTo>
                    <a:cubicBezTo>
                      <a:pt x="802" y="300"/>
                      <a:pt x="805" y="299"/>
                      <a:pt x="808" y="297"/>
                    </a:cubicBezTo>
                    <a:cubicBezTo>
                      <a:pt x="808" y="454"/>
                      <a:pt x="808" y="454"/>
                      <a:pt x="808" y="454"/>
                    </a:cubicBezTo>
                    <a:cubicBezTo>
                      <a:pt x="805" y="455"/>
                      <a:pt x="802" y="456"/>
                      <a:pt x="799" y="457"/>
                    </a:cubicBezTo>
                    <a:cubicBezTo>
                      <a:pt x="799" y="484"/>
                      <a:pt x="799" y="512"/>
                      <a:pt x="799" y="539"/>
                    </a:cubicBezTo>
                    <a:cubicBezTo>
                      <a:pt x="802" y="539"/>
                      <a:pt x="805" y="538"/>
                      <a:pt x="808" y="537"/>
                    </a:cubicBezTo>
                    <a:cubicBezTo>
                      <a:pt x="808" y="573"/>
                      <a:pt x="808" y="573"/>
                      <a:pt x="808" y="573"/>
                    </a:cubicBezTo>
                    <a:cubicBezTo>
                      <a:pt x="799" y="575"/>
                      <a:pt x="799" y="575"/>
                      <a:pt x="799" y="575"/>
                    </a:cubicBezTo>
                    <a:cubicBezTo>
                      <a:pt x="799" y="603"/>
                      <a:pt x="799" y="631"/>
                      <a:pt x="799" y="658"/>
                    </a:cubicBezTo>
                    <a:cubicBezTo>
                      <a:pt x="808" y="657"/>
                      <a:pt x="808" y="657"/>
                      <a:pt x="808" y="657"/>
                    </a:cubicBezTo>
                    <a:cubicBezTo>
                      <a:pt x="808" y="829"/>
                      <a:pt x="808" y="829"/>
                      <a:pt x="808" y="829"/>
                    </a:cubicBezTo>
                    <a:cubicBezTo>
                      <a:pt x="766" y="829"/>
                      <a:pt x="766" y="829"/>
                      <a:pt x="766" y="829"/>
                    </a:cubicBezTo>
                    <a:cubicBezTo>
                      <a:pt x="766" y="779"/>
                      <a:pt x="766" y="779"/>
                      <a:pt x="766" y="779"/>
                    </a:cubicBezTo>
                    <a:cubicBezTo>
                      <a:pt x="769" y="778"/>
                      <a:pt x="772" y="778"/>
                      <a:pt x="776" y="778"/>
                    </a:cubicBezTo>
                    <a:cubicBezTo>
                      <a:pt x="776" y="751"/>
                      <a:pt x="776" y="724"/>
                      <a:pt x="776" y="697"/>
                    </a:cubicBezTo>
                    <a:cubicBezTo>
                      <a:pt x="772" y="697"/>
                      <a:pt x="769" y="698"/>
                      <a:pt x="766" y="698"/>
                    </a:cubicBezTo>
                    <a:cubicBezTo>
                      <a:pt x="766" y="316"/>
                      <a:pt x="766" y="316"/>
                      <a:pt x="766" y="316"/>
                    </a:cubicBezTo>
                    <a:cubicBezTo>
                      <a:pt x="769" y="315"/>
                      <a:pt x="772" y="313"/>
                      <a:pt x="776" y="312"/>
                    </a:cubicBezTo>
                    <a:cubicBezTo>
                      <a:pt x="776" y="285"/>
                      <a:pt x="776" y="258"/>
                      <a:pt x="776" y="231"/>
                    </a:cubicBezTo>
                    <a:cubicBezTo>
                      <a:pt x="766" y="235"/>
                      <a:pt x="766" y="235"/>
                      <a:pt x="766" y="235"/>
                    </a:cubicBezTo>
                    <a:cubicBezTo>
                      <a:pt x="766" y="200"/>
                      <a:pt x="766" y="200"/>
                      <a:pt x="766" y="200"/>
                    </a:cubicBezTo>
                    <a:cubicBezTo>
                      <a:pt x="776" y="195"/>
                      <a:pt x="776" y="195"/>
                      <a:pt x="776" y="195"/>
                    </a:cubicBezTo>
                    <a:cubicBezTo>
                      <a:pt x="776" y="168"/>
                      <a:pt x="776" y="141"/>
                      <a:pt x="776" y="114"/>
                    </a:cubicBezTo>
                    <a:cubicBezTo>
                      <a:pt x="772" y="116"/>
                      <a:pt x="769" y="118"/>
                      <a:pt x="766" y="120"/>
                    </a:cubicBezTo>
                    <a:lnTo>
                      <a:pt x="766" y="78"/>
                    </a:lnTo>
                    <a:close/>
                    <a:moveTo>
                      <a:pt x="724" y="105"/>
                    </a:moveTo>
                    <a:cubicBezTo>
                      <a:pt x="766" y="78"/>
                      <a:pt x="766" y="78"/>
                      <a:pt x="766" y="78"/>
                    </a:cubicBezTo>
                    <a:cubicBezTo>
                      <a:pt x="766" y="120"/>
                      <a:pt x="766" y="120"/>
                      <a:pt x="766" y="120"/>
                    </a:cubicBezTo>
                    <a:cubicBezTo>
                      <a:pt x="763" y="122"/>
                      <a:pt x="760" y="124"/>
                      <a:pt x="756" y="126"/>
                    </a:cubicBezTo>
                    <a:cubicBezTo>
                      <a:pt x="756" y="152"/>
                      <a:pt x="756" y="179"/>
                      <a:pt x="756" y="206"/>
                    </a:cubicBezTo>
                    <a:cubicBezTo>
                      <a:pt x="766" y="200"/>
                      <a:pt x="766" y="200"/>
                      <a:pt x="766" y="200"/>
                    </a:cubicBezTo>
                    <a:cubicBezTo>
                      <a:pt x="766" y="235"/>
                      <a:pt x="766" y="235"/>
                      <a:pt x="766" y="235"/>
                    </a:cubicBezTo>
                    <a:cubicBezTo>
                      <a:pt x="756" y="240"/>
                      <a:pt x="756" y="240"/>
                      <a:pt x="756" y="240"/>
                    </a:cubicBezTo>
                    <a:cubicBezTo>
                      <a:pt x="756" y="267"/>
                      <a:pt x="756" y="294"/>
                      <a:pt x="756" y="320"/>
                    </a:cubicBezTo>
                    <a:cubicBezTo>
                      <a:pt x="760" y="319"/>
                      <a:pt x="763" y="317"/>
                      <a:pt x="766" y="316"/>
                    </a:cubicBezTo>
                    <a:cubicBezTo>
                      <a:pt x="766" y="698"/>
                      <a:pt x="766" y="698"/>
                      <a:pt x="766" y="698"/>
                    </a:cubicBezTo>
                    <a:cubicBezTo>
                      <a:pt x="763" y="698"/>
                      <a:pt x="760" y="699"/>
                      <a:pt x="756" y="699"/>
                    </a:cubicBezTo>
                    <a:cubicBezTo>
                      <a:pt x="756" y="726"/>
                      <a:pt x="756" y="752"/>
                      <a:pt x="756" y="779"/>
                    </a:cubicBezTo>
                    <a:cubicBezTo>
                      <a:pt x="760" y="779"/>
                      <a:pt x="763" y="779"/>
                      <a:pt x="766" y="779"/>
                    </a:cubicBezTo>
                    <a:cubicBezTo>
                      <a:pt x="766" y="829"/>
                      <a:pt x="766" y="829"/>
                      <a:pt x="766" y="829"/>
                    </a:cubicBezTo>
                    <a:cubicBezTo>
                      <a:pt x="724" y="829"/>
                      <a:pt x="724" y="829"/>
                      <a:pt x="724" y="829"/>
                    </a:cubicBezTo>
                    <a:cubicBezTo>
                      <a:pt x="724" y="669"/>
                      <a:pt x="724" y="669"/>
                      <a:pt x="724" y="669"/>
                    </a:cubicBezTo>
                    <a:cubicBezTo>
                      <a:pt x="733" y="668"/>
                      <a:pt x="733" y="668"/>
                      <a:pt x="733" y="668"/>
                    </a:cubicBezTo>
                    <a:cubicBezTo>
                      <a:pt x="733" y="641"/>
                      <a:pt x="733" y="615"/>
                      <a:pt x="733" y="589"/>
                    </a:cubicBezTo>
                    <a:cubicBezTo>
                      <a:pt x="730" y="590"/>
                      <a:pt x="727" y="591"/>
                      <a:pt x="724" y="591"/>
                    </a:cubicBezTo>
                    <a:cubicBezTo>
                      <a:pt x="724" y="446"/>
                      <a:pt x="724" y="446"/>
                      <a:pt x="724" y="446"/>
                    </a:cubicBezTo>
                    <a:cubicBezTo>
                      <a:pt x="727" y="445"/>
                      <a:pt x="730" y="444"/>
                      <a:pt x="733" y="443"/>
                    </a:cubicBezTo>
                    <a:cubicBezTo>
                      <a:pt x="733" y="417"/>
                      <a:pt x="733" y="391"/>
                      <a:pt x="733" y="365"/>
                    </a:cubicBezTo>
                    <a:cubicBezTo>
                      <a:pt x="730" y="366"/>
                      <a:pt x="727" y="367"/>
                      <a:pt x="724" y="368"/>
                    </a:cubicBezTo>
                    <a:lnTo>
                      <a:pt x="724" y="105"/>
                    </a:lnTo>
                    <a:close/>
                    <a:moveTo>
                      <a:pt x="681" y="132"/>
                    </a:moveTo>
                    <a:cubicBezTo>
                      <a:pt x="724" y="105"/>
                      <a:pt x="724" y="105"/>
                      <a:pt x="724" y="105"/>
                    </a:cubicBezTo>
                    <a:cubicBezTo>
                      <a:pt x="724" y="368"/>
                      <a:pt x="724" y="368"/>
                      <a:pt x="724" y="368"/>
                    </a:cubicBezTo>
                    <a:cubicBezTo>
                      <a:pt x="720" y="370"/>
                      <a:pt x="717" y="371"/>
                      <a:pt x="714" y="372"/>
                    </a:cubicBezTo>
                    <a:cubicBezTo>
                      <a:pt x="714" y="398"/>
                      <a:pt x="714" y="424"/>
                      <a:pt x="714" y="449"/>
                    </a:cubicBezTo>
                    <a:cubicBezTo>
                      <a:pt x="717" y="448"/>
                      <a:pt x="720" y="447"/>
                      <a:pt x="724" y="446"/>
                    </a:cubicBezTo>
                    <a:cubicBezTo>
                      <a:pt x="724" y="591"/>
                      <a:pt x="724" y="591"/>
                      <a:pt x="724" y="591"/>
                    </a:cubicBezTo>
                    <a:cubicBezTo>
                      <a:pt x="720" y="592"/>
                      <a:pt x="717" y="593"/>
                      <a:pt x="714" y="593"/>
                    </a:cubicBezTo>
                    <a:cubicBezTo>
                      <a:pt x="714" y="619"/>
                      <a:pt x="714" y="645"/>
                      <a:pt x="714" y="670"/>
                    </a:cubicBezTo>
                    <a:cubicBezTo>
                      <a:pt x="724" y="669"/>
                      <a:pt x="724" y="669"/>
                      <a:pt x="724" y="669"/>
                    </a:cubicBezTo>
                    <a:cubicBezTo>
                      <a:pt x="724" y="829"/>
                      <a:pt x="724" y="829"/>
                      <a:pt x="724" y="829"/>
                    </a:cubicBezTo>
                    <a:cubicBezTo>
                      <a:pt x="681" y="829"/>
                      <a:pt x="681" y="829"/>
                      <a:pt x="681" y="829"/>
                    </a:cubicBezTo>
                    <a:cubicBezTo>
                      <a:pt x="681" y="782"/>
                      <a:pt x="681" y="782"/>
                      <a:pt x="681" y="782"/>
                    </a:cubicBezTo>
                    <a:cubicBezTo>
                      <a:pt x="685" y="782"/>
                      <a:pt x="688" y="782"/>
                      <a:pt x="691" y="782"/>
                    </a:cubicBezTo>
                    <a:cubicBezTo>
                      <a:pt x="691" y="757"/>
                      <a:pt x="691" y="732"/>
                      <a:pt x="691" y="706"/>
                    </a:cubicBezTo>
                    <a:cubicBezTo>
                      <a:pt x="688" y="707"/>
                      <a:pt x="685" y="707"/>
                      <a:pt x="681" y="707"/>
                    </a:cubicBezTo>
                    <a:cubicBezTo>
                      <a:pt x="681" y="675"/>
                      <a:pt x="681" y="675"/>
                      <a:pt x="681" y="675"/>
                    </a:cubicBezTo>
                    <a:cubicBezTo>
                      <a:pt x="691" y="674"/>
                      <a:pt x="691" y="674"/>
                      <a:pt x="691" y="674"/>
                    </a:cubicBezTo>
                    <a:cubicBezTo>
                      <a:pt x="691" y="649"/>
                      <a:pt x="691" y="623"/>
                      <a:pt x="691" y="598"/>
                    </a:cubicBezTo>
                    <a:cubicBezTo>
                      <a:pt x="688" y="599"/>
                      <a:pt x="685" y="600"/>
                      <a:pt x="681" y="600"/>
                    </a:cubicBezTo>
                    <a:cubicBezTo>
                      <a:pt x="681" y="568"/>
                      <a:pt x="681" y="568"/>
                      <a:pt x="681" y="568"/>
                    </a:cubicBezTo>
                    <a:cubicBezTo>
                      <a:pt x="685" y="567"/>
                      <a:pt x="688" y="566"/>
                      <a:pt x="691" y="565"/>
                    </a:cubicBezTo>
                    <a:cubicBezTo>
                      <a:pt x="691" y="540"/>
                      <a:pt x="691" y="515"/>
                      <a:pt x="691" y="490"/>
                    </a:cubicBezTo>
                    <a:cubicBezTo>
                      <a:pt x="688" y="491"/>
                      <a:pt x="685" y="492"/>
                      <a:pt x="681" y="493"/>
                    </a:cubicBezTo>
                    <a:cubicBezTo>
                      <a:pt x="681" y="460"/>
                      <a:pt x="681" y="460"/>
                      <a:pt x="681" y="460"/>
                    </a:cubicBezTo>
                    <a:cubicBezTo>
                      <a:pt x="691" y="457"/>
                      <a:pt x="691" y="457"/>
                      <a:pt x="691" y="457"/>
                    </a:cubicBezTo>
                    <a:cubicBezTo>
                      <a:pt x="691" y="432"/>
                      <a:pt x="691" y="407"/>
                      <a:pt x="691" y="382"/>
                    </a:cubicBezTo>
                    <a:cubicBezTo>
                      <a:pt x="688" y="383"/>
                      <a:pt x="685" y="384"/>
                      <a:pt x="681" y="386"/>
                    </a:cubicBezTo>
                    <a:cubicBezTo>
                      <a:pt x="681" y="353"/>
                      <a:pt x="681" y="353"/>
                      <a:pt x="681" y="353"/>
                    </a:cubicBezTo>
                    <a:cubicBezTo>
                      <a:pt x="691" y="349"/>
                      <a:pt x="691" y="349"/>
                      <a:pt x="691" y="349"/>
                    </a:cubicBezTo>
                    <a:cubicBezTo>
                      <a:pt x="691" y="324"/>
                      <a:pt x="691" y="299"/>
                      <a:pt x="691" y="274"/>
                    </a:cubicBezTo>
                    <a:cubicBezTo>
                      <a:pt x="681" y="279"/>
                      <a:pt x="681" y="279"/>
                      <a:pt x="681" y="279"/>
                    </a:cubicBezTo>
                    <a:cubicBezTo>
                      <a:pt x="681" y="246"/>
                      <a:pt x="681" y="246"/>
                      <a:pt x="681" y="246"/>
                    </a:cubicBezTo>
                    <a:cubicBezTo>
                      <a:pt x="685" y="244"/>
                      <a:pt x="688" y="243"/>
                      <a:pt x="691" y="241"/>
                    </a:cubicBezTo>
                    <a:cubicBezTo>
                      <a:pt x="691" y="216"/>
                      <a:pt x="691" y="191"/>
                      <a:pt x="691" y="165"/>
                    </a:cubicBezTo>
                    <a:cubicBezTo>
                      <a:pt x="681" y="171"/>
                      <a:pt x="681" y="171"/>
                      <a:pt x="681" y="171"/>
                    </a:cubicBezTo>
                    <a:lnTo>
                      <a:pt x="681" y="132"/>
                    </a:lnTo>
                    <a:close/>
                    <a:moveTo>
                      <a:pt x="529" y="230"/>
                    </a:moveTo>
                    <a:cubicBezTo>
                      <a:pt x="556" y="213"/>
                      <a:pt x="556" y="213"/>
                      <a:pt x="556" y="213"/>
                    </a:cubicBezTo>
                    <a:cubicBezTo>
                      <a:pt x="645" y="257"/>
                      <a:pt x="645" y="257"/>
                      <a:pt x="645" y="257"/>
                    </a:cubicBezTo>
                    <a:cubicBezTo>
                      <a:pt x="645" y="155"/>
                      <a:pt x="645" y="155"/>
                      <a:pt x="645" y="155"/>
                    </a:cubicBezTo>
                    <a:cubicBezTo>
                      <a:pt x="681" y="132"/>
                      <a:pt x="681" y="132"/>
                      <a:pt x="681" y="132"/>
                    </a:cubicBezTo>
                    <a:cubicBezTo>
                      <a:pt x="681" y="171"/>
                      <a:pt x="681" y="171"/>
                      <a:pt x="681" y="171"/>
                    </a:cubicBezTo>
                    <a:cubicBezTo>
                      <a:pt x="672" y="177"/>
                      <a:pt x="672" y="177"/>
                      <a:pt x="672" y="177"/>
                    </a:cubicBezTo>
                    <a:cubicBezTo>
                      <a:pt x="672" y="202"/>
                      <a:pt x="672" y="227"/>
                      <a:pt x="672" y="251"/>
                    </a:cubicBezTo>
                    <a:cubicBezTo>
                      <a:pt x="675" y="249"/>
                      <a:pt x="678" y="248"/>
                      <a:pt x="681" y="246"/>
                    </a:cubicBezTo>
                    <a:cubicBezTo>
                      <a:pt x="681" y="279"/>
                      <a:pt x="681" y="279"/>
                      <a:pt x="681" y="279"/>
                    </a:cubicBezTo>
                    <a:cubicBezTo>
                      <a:pt x="672" y="283"/>
                      <a:pt x="672" y="283"/>
                      <a:pt x="672" y="283"/>
                    </a:cubicBezTo>
                    <a:cubicBezTo>
                      <a:pt x="672" y="308"/>
                      <a:pt x="672" y="333"/>
                      <a:pt x="672" y="357"/>
                    </a:cubicBezTo>
                    <a:cubicBezTo>
                      <a:pt x="681" y="353"/>
                      <a:pt x="681" y="353"/>
                      <a:pt x="681" y="353"/>
                    </a:cubicBezTo>
                    <a:cubicBezTo>
                      <a:pt x="681" y="386"/>
                      <a:pt x="681" y="386"/>
                      <a:pt x="681" y="386"/>
                    </a:cubicBezTo>
                    <a:cubicBezTo>
                      <a:pt x="678" y="387"/>
                      <a:pt x="675" y="388"/>
                      <a:pt x="672" y="390"/>
                    </a:cubicBezTo>
                    <a:cubicBezTo>
                      <a:pt x="672" y="414"/>
                      <a:pt x="672" y="439"/>
                      <a:pt x="672" y="464"/>
                    </a:cubicBezTo>
                    <a:cubicBezTo>
                      <a:pt x="681" y="460"/>
                      <a:pt x="681" y="460"/>
                      <a:pt x="681" y="460"/>
                    </a:cubicBezTo>
                    <a:cubicBezTo>
                      <a:pt x="681" y="493"/>
                      <a:pt x="681" y="493"/>
                      <a:pt x="681" y="493"/>
                    </a:cubicBezTo>
                    <a:cubicBezTo>
                      <a:pt x="678" y="494"/>
                      <a:pt x="675" y="495"/>
                      <a:pt x="672" y="496"/>
                    </a:cubicBezTo>
                    <a:cubicBezTo>
                      <a:pt x="672" y="521"/>
                      <a:pt x="672" y="545"/>
                      <a:pt x="672" y="570"/>
                    </a:cubicBezTo>
                    <a:cubicBezTo>
                      <a:pt x="675" y="569"/>
                      <a:pt x="678" y="569"/>
                      <a:pt x="681" y="568"/>
                    </a:cubicBezTo>
                    <a:cubicBezTo>
                      <a:pt x="681" y="600"/>
                      <a:pt x="681" y="600"/>
                      <a:pt x="681" y="600"/>
                    </a:cubicBezTo>
                    <a:cubicBezTo>
                      <a:pt x="678" y="601"/>
                      <a:pt x="675" y="602"/>
                      <a:pt x="672" y="602"/>
                    </a:cubicBezTo>
                    <a:cubicBezTo>
                      <a:pt x="672" y="627"/>
                      <a:pt x="672" y="652"/>
                      <a:pt x="672" y="676"/>
                    </a:cubicBezTo>
                    <a:cubicBezTo>
                      <a:pt x="681" y="675"/>
                      <a:pt x="681" y="675"/>
                      <a:pt x="681" y="675"/>
                    </a:cubicBezTo>
                    <a:cubicBezTo>
                      <a:pt x="681" y="707"/>
                      <a:pt x="681" y="707"/>
                      <a:pt x="681" y="707"/>
                    </a:cubicBezTo>
                    <a:cubicBezTo>
                      <a:pt x="678" y="708"/>
                      <a:pt x="675" y="708"/>
                      <a:pt x="672" y="709"/>
                    </a:cubicBezTo>
                    <a:cubicBezTo>
                      <a:pt x="672" y="733"/>
                      <a:pt x="672" y="758"/>
                      <a:pt x="672" y="783"/>
                    </a:cubicBezTo>
                    <a:cubicBezTo>
                      <a:pt x="675" y="782"/>
                      <a:pt x="678" y="782"/>
                      <a:pt x="681" y="782"/>
                    </a:cubicBezTo>
                    <a:cubicBezTo>
                      <a:pt x="681" y="829"/>
                      <a:pt x="681" y="829"/>
                      <a:pt x="681" y="829"/>
                    </a:cubicBezTo>
                    <a:cubicBezTo>
                      <a:pt x="529" y="829"/>
                      <a:pt x="529" y="829"/>
                      <a:pt x="529" y="829"/>
                    </a:cubicBezTo>
                    <a:cubicBezTo>
                      <a:pt x="529" y="789"/>
                      <a:pt x="529" y="789"/>
                      <a:pt x="529" y="789"/>
                    </a:cubicBezTo>
                    <a:cubicBezTo>
                      <a:pt x="531" y="789"/>
                      <a:pt x="534" y="789"/>
                      <a:pt x="536" y="788"/>
                    </a:cubicBezTo>
                    <a:cubicBezTo>
                      <a:pt x="536" y="767"/>
                      <a:pt x="536" y="745"/>
                      <a:pt x="536" y="724"/>
                    </a:cubicBezTo>
                    <a:cubicBezTo>
                      <a:pt x="534" y="724"/>
                      <a:pt x="531" y="724"/>
                      <a:pt x="529" y="725"/>
                    </a:cubicBezTo>
                    <a:cubicBezTo>
                      <a:pt x="529" y="697"/>
                      <a:pt x="529" y="697"/>
                      <a:pt x="529" y="697"/>
                    </a:cubicBezTo>
                    <a:cubicBezTo>
                      <a:pt x="536" y="696"/>
                      <a:pt x="536" y="696"/>
                      <a:pt x="536" y="696"/>
                    </a:cubicBezTo>
                    <a:cubicBezTo>
                      <a:pt x="536" y="674"/>
                      <a:pt x="536" y="652"/>
                      <a:pt x="536" y="631"/>
                    </a:cubicBezTo>
                    <a:cubicBezTo>
                      <a:pt x="529" y="632"/>
                      <a:pt x="529" y="632"/>
                      <a:pt x="529" y="632"/>
                    </a:cubicBezTo>
                    <a:cubicBezTo>
                      <a:pt x="529" y="604"/>
                      <a:pt x="529" y="604"/>
                      <a:pt x="529" y="604"/>
                    </a:cubicBezTo>
                    <a:cubicBezTo>
                      <a:pt x="531" y="604"/>
                      <a:pt x="534" y="603"/>
                      <a:pt x="536" y="603"/>
                    </a:cubicBezTo>
                    <a:cubicBezTo>
                      <a:pt x="536" y="581"/>
                      <a:pt x="536" y="560"/>
                      <a:pt x="536" y="538"/>
                    </a:cubicBezTo>
                    <a:cubicBezTo>
                      <a:pt x="529" y="540"/>
                      <a:pt x="529" y="540"/>
                      <a:pt x="529" y="540"/>
                    </a:cubicBezTo>
                    <a:cubicBezTo>
                      <a:pt x="529" y="512"/>
                      <a:pt x="529" y="512"/>
                      <a:pt x="529" y="512"/>
                    </a:cubicBezTo>
                    <a:cubicBezTo>
                      <a:pt x="531" y="511"/>
                      <a:pt x="534" y="511"/>
                      <a:pt x="536" y="510"/>
                    </a:cubicBezTo>
                    <a:cubicBezTo>
                      <a:pt x="536" y="488"/>
                      <a:pt x="536" y="467"/>
                      <a:pt x="536" y="445"/>
                    </a:cubicBezTo>
                    <a:cubicBezTo>
                      <a:pt x="534" y="446"/>
                      <a:pt x="531" y="447"/>
                      <a:pt x="529" y="448"/>
                    </a:cubicBezTo>
                    <a:cubicBezTo>
                      <a:pt x="529" y="420"/>
                      <a:pt x="529" y="420"/>
                      <a:pt x="529" y="420"/>
                    </a:cubicBezTo>
                    <a:cubicBezTo>
                      <a:pt x="531" y="419"/>
                      <a:pt x="534" y="418"/>
                      <a:pt x="536" y="417"/>
                    </a:cubicBezTo>
                    <a:cubicBezTo>
                      <a:pt x="536" y="395"/>
                      <a:pt x="536" y="374"/>
                      <a:pt x="536" y="352"/>
                    </a:cubicBezTo>
                    <a:cubicBezTo>
                      <a:pt x="529" y="356"/>
                      <a:pt x="529" y="356"/>
                      <a:pt x="529" y="356"/>
                    </a:cubicBezTo>
                    <a:cubicBezTo>
                      <a:pt x="529" y="328"/>
                      <a:pt x="529" y="328"/>
                      <a:pt x="529" y="328"/>
                    </a:cubicBezTo>
                    <a:cubicBezTo>
                      <a:pt x="531" y="327"/>
                      <a:pt x="534" y="325"/>
                      <a:pt x="536" y="324"/>
                    </a:cubicBezTo>
                    <a:cubicBezTo>
                      <a:pt x="536" y="302"/>
                      <a:pt x="536" y="281"/>
                      <a:pt x="536" y="259"/>
                    </a:cubicBezTo>
                    <a:cubicBezTo>
                      <a:pt x="534" y="261"/>
                      <a:pt x="531" y="262"/>
                      <a:pt x="529" y="264"/>
                    </a:cubicBezTo>
                    <a:lnTo>
                      <a:pt x="529" y="230"/>
                    </a:lnTo>
                    <a:close/>
                    <a:moveTo>
                      <a:pt x="498" y="250"/>
                    </a:moveTo>
                    <a:cubicBezTo>
                      <a:pt x="529" y="230"/>
                      <a:pt x="529" y="230"/>
                      <a:pt x="529" y="230"/>
                    </a:cubicBezTo>
                    <a:cubicBezTo>
                      <a:pt x="529" y="264"/>
                      <a:pt x="529" y="264"/>
                      <a:pt x="529" y="264"/>
                    </a:cubicBezTo>
                    <a:cubicBezTo>
                      <a:pt x="527" y="265"/>
                      <a:pt x="524" y="267"/>
                      <a:pt x="522" y="268"/>
                    </a:cubicBezTo>
                    <a:cubicBezTo>
                      <a:pt x="522" y="289"/>
                      <a:pt x="522" y="310"/>
                      <a:pt x="522" y="332"/>
                    </a:cubicBezTo>
                    <a:cubicBezTo>
                      <a:pt x="524" y="330"/>
                      <a:pt x="527" y="329"/>
                      <a:pt x="529" y="328"/>
                    </a:cubicBezTo>
                    <a:cubicBezTo>
                      <a:pt x="529" y="356"/>
                      <a:pt x="529" y="356"/>
                      <a:pt x="529" y="356"/>
                    </a:cubicBezTo>
                    <a:cubicBezTo>
                      <a:pt x="522" y="359"/>
                      <a:pt x="522" y="359"/>
                      <a:pt x="522" y="359"/>
                    </a:cubicBezTo>
                    <a:cubicBezTo>
                      <a:pt x="522" y="381"/>
                      <a:pt x="522" y="402"/>
                      <a:pt x="522" y="423"/>
                    </a:cubicBezTo>
                    <a:cubicBezTo>
                      <a:pt x="524" y="422"/>
                      <a:pt x="527" y="421"/>
                      <a:pt x="529" y="420"/>
                    </a:cubicBezTo>
                    <a:cubicBezTo>
                      <a:pt x="529" y="448"/>
                      <a:pt x="529" y="448"/>
                      <a:pt x="529" y="448"/>
                    </a:cubicBezTo>
                    <a:cubicBezTo>
                      <a:pt x="527" y="449"/>
                      <a:pt x="524" y="450"/>
                      <a:pt x="522" y="451"/>
                    </a:cubicBezTo>
                    <a:cubicBezTo>
                      <a:pt x="522" y="472"/>
                      <a:pt x="522" y="493"/>
                      <a:pt x="522" y="515"/>
                    </a:cubicBezTo>
                    <a:cubicBezTo>
                      <a:pt x="524" y="514"/>
                      <a:pt x="527" y="513"/>
                      <a:pt x="529" y="512"/>
                    </a:cubicBezTo>
                    <a:cubicBezTo>
                      <a:pt x="529" y="540"/>
                      <a:pt x="529" y="540"/>
                      <a:pt x="529" y="540"/>
                    </a:cubicBezTo>
                    <a:cubicBezTo>
                      <a:pt x="522" y="542"/>
                      <a:pt x="522" y="542"/>
                      <a:pt x="522" y="542"/>
                    </a:cubicBezTo>
                    <a:cubicBezTo>
                      <a:pt x="522" y="564"/>
                      <a:pt x="522" y="585"/>
                      <a:pt x="522" y="606"/>
                    </a:cubicBezTo>
                    <a:cubicBezTo>
                      <a:pt x="524" y="606"/>
                      <a:pt x="527" y="605"/>
                      <a:pt x="529" y="604"/>
                    </a:cubicBezTo>
                    <a:cubicBezTo>
                      <a:pt x="529" y="632"/>
                      <a:pt x="529" y="632"/>
                      <a:pt x="529" y="632"/>
                    </a:cubicBezTo>
                    <a:cubicBezTo>
                      <a:pt x="522" y="634"/>
                      <a:pt x="522" y="634"/>
                      <a:pt x="522" y="634"/>
                    </a:cubicBezTo>
                    <a:cubicBezTo>
                      <a:pt x="522" y="655"/>
                      <a:pt x="522" y="676"/>
                      <a:pt x="522" y="698"/>
                    </a:cubicBezTo>
                    <a:cubicBezTo>
                      <a:pt x="529" y="697"/>
                      <a:pt x="529" y="697"/>
                      <a:pt x="529" y="697"/>
                    </a:cubicBezTo>
                    <a:cubicBezTo>
                      <a:pt x="529" y="725"/>
                      <a:pt x="529" y="725"/>
                      <a:pt x="529" y="725"/>
                    </a:cubicBezTo>
                    <a:cubicBezTo>
                      <a:pt x="527" y="725"/>
                      <a:pt x="524" y="725"/>
                      <a:pt x="522" y="725"/>
                    </a:cubicBezTo>
                    <a:cubicBezTo>
                      <a:pt x="522" y="747"/>
                      <a:pt x="522" y="768"/>
                      <a:pt x="522" y="789"/>
                    </a:cubicBezTo>
                    <a:cubicBezTo>
                      <a:pt x="524" y="789"/>
                      <a:pt x="527" y="789"/>
                      <a:pt x="529" y="789"/>
                    </a:cubicBezTo>
                    <a:cubicBezTo>
                      <a:pt x="529" y="829"/>
                      <a:pt x="529" y="829"/>
                      <a:pt x="529" y="829"/>
                    </a:cubicBezTo>
                    <a:cubicBezTo>
                      <a:pt x="498" y="829"/>
                      <a:pt x="498" y="829"/>
                      <a:pt x="498" y="829"/>
                    </a:cubicBezTo>
                    <a:cubicBezTo>
                      <a:pt x="498" y="790"/>
                      <a:pt x="498" y="790"/>
                      <a:pt x="498" y="790"/>
                    </a:cubicBezTo>
                    <a:cubicBezTo>
                      <a:pt x="500" y="790"/>
                      <a:pt x="502" y="790"/>
                      <a:pt x="505" y="790"/>
                    </a:cubicBezTo>
                    <a:cubicBezTo>
                      <a:pt x="505" y="769"/>
                      <a:pt x="505" y="748"/>
                      <a:pt x="505" y="727"/>
                    </a:cubicBezTo>
                    <a:cubicBezTo>
                      <a:pt x="502" y="728"/>
                      <a:pt x="500" y="728"/>
                      <a:pt x="498" y="728"/>
                    </a:cubicBezTo>
                    <a:cubicBezTo>
                      <a:pt x="498" y="701"/>
                      <a:pt x="498" y="701"/>
                      <a:pt x="498" y="701"/>
                    </a:cubicBezTo>
                    <a:cubicBezTo>
                      <a:pt x="505" y="700"/>
                      <a:pt x="505" y="700"/>
                      <a:pt x="505" y="700"/>
                    </a:cubicBezTo>
                    <a:cubicBezTo>
                      <a:pt x="505" y="679"/>
                      <a:pt x="505" y="658"/>
                      <a:pt x="505" y="638"/>
                    </a:cubicBezTo>
                    <a:cubicBezTo>
                      <a:pt x="498" y="639"/>
                      <a:pt x="498" y="639"/>
                      <a:pt x="498" y="639"/>
                    </a:cubicBezTo>
                    <a:cubicBezTo>
                      <a:pt x="498" y="612"/>
                      <a:pt x="498" y="612"/>
                      <a:pt x="498" y="612"/>
                    </a:cubicBezTo>
                    <a:cubicBezTo>
                      <a:pt x="500" y="611"/>
                      <a:pt x="502" y="611"/>
                      <a:pt x="505" y="610"/>
                    </a:cubicBezTo>
                    <a:cubicBezTo>
                      <a:pt x="505" y="589"/>
                      <a:pt x="505" y="569"/>
                      <a:pt x="505" y="548"/>
                    </a:cubicBezTo>
                    <a:cubicBezTo>
                      <a:pt x="502" y="549"/>
                      <a:pt x="500" y="549"/>
                      <a:pt x="498" y="550"/>
                    </a:cubicBezTo>
                    <a:cubicBezTo>
                      <a:pt x="498" y="434"/>
                      <a:pt x="498" y="434"/>
                      <a:pt x="498" y="434"/>
                    </a:cubicBezTo>
                    <a:cubicBezTo>
                      <a:pt x="500" y="433"/>
                      <a:pt x="502" y="432"/>
                      <a:pt x="505" y="431"/>
                    </a:cubicBezTo>
                    <a:cubicBezTo>
                      <a:pt x="505" y="410"/>
                      <a:pt x="505" y="389"/>
                      <a:pt x="505" y="368"/>
                    </a:cubicBezTo>
                    <a:cubicBezTo>
                      <a:pt x="502" y="369"/>
                      <a:pt x="500" y="371"/>
                      <a:pt x="498" y="372"/>
                    </a:cubicBezTo>
                    <a:lnTo>
                      <a:pt x="498" y="250"/>
                    </a:lnTo>
                    <a:close/>
                    <a:moveTo>
                      <a:pt x="466" y="270"/>
                    </a:moveTo>
                    <a:cubicBezTo>
                      <a:pt x="498" y="250"/>
                      <a:pt x="498" y="250"/>
                      <a:pt x="498" y="250"/>
                    </a:cubicBezTo>
                    <a:cubicBezTo>
                      <a:pt x="498" y="372"/>
                      <a:pt x="498" y="372"/>
                      <a:pt x="498" y="372"/>
                    </a:cubicBezTo>
                    <a:cubicBezTo>
                      <a:pt x="495" y="373"/>
                      <a:pt x="493" y="374"/>
                      <a:pt x="490" y="375"/>
                    </a:cubicBezTo>
                    <a:cubicBezTo>
                      <a:pt x="490" y="396"/>
                      <a:pt x="490" y="416"/>
                      <a:pt x="490" y="437"/>
                    </a:cubicBezTo>
                    <a:cubicBezTo>
                      <a:pt x="493" y="436"/>
                      <a:pt x="495" y="435"/>
                      <a:pt x="498" y="434"/>
                    </a:cubicBezTo>
                    <a:cubicBezTo>
                      <a:pt x="498" y="550"/>
                      <a:pt x="498" y="550"/>
                      <a:pt x="498" y="550"/>
                    </a:cubicBezTo>
                    <a:cubicBezTo>
                      <a:pt x="495" y="551"/>
                      <a:pt x="493" y="551"/>
                      <a:pt x="490" y="552"/>
                    </a:cubicBezTo>
                    <a:cubicBezTo>
                      <a:pt x="490" y="573"/>
                      <a:pt x="490" y="593"/>
                      <a:pt x="490" y="614"/>
                    </a:cubicBezTo>
                    <a:cubicBezTo>
                      <a:pt x="493" y="613"/>
                      <a:pt x="495" y="613"/>
                      <a:pt x="498" y="612"/>
                    </a:cubicBezTo>
                    <a:cubicBezTo>
                      <a:pt x="498" y="639"/>
                      <a:pt x="498" y="639"/>
                      <a:pt x="498" y="639"/>
                    </a:cubicBezTo>
                    <a:cubicBezTo>
                      <a:pt x="490" y="641"/>
                      <a:pt x="490" y="641"/>
                      <a:pt x="490" y="641"/>
                    </a:cubicBezTo>
                    <a:cubicBezTo>
                      <a:pt x="490" y="661"/>
                      <a:pt x="490" y="682"/>
                      <a:pt x="490" y="702"/>
                    </a:cubicBezTo>
                    <a:cubicBezTo>
                      <a:pt x="498" y="701"/>
                      <a:pt x="498" y="701"/>
                      <a:pt x="498" y="701"/>
                    </a:cubicBezTo>
                    <a:cubicBezTo>
                      <a:pt x="498" y="728"/>
                      <a:pt x="498" y="728"/>
                      <a:pt x="498" y="728"/>
                    </a:cubicBezTo>
                    <a:cubicBezTo>
                      <a:pt x="495" y="728"/>
                      <a:pt x="493" y="729"/>
                      <a:pt x="490" y="729"/>
                    </a:cubicBezTo>
                    <a:cubicBezTo>
                      <a:pt x="490" y="749"/>
                      <a:pt x="490" y="770"/>
                      <a:pt x="490" y="790"/>
                    </a:cubicBezTo>
                    <a:cubicBezTo>
                      <a:pt x="493" y="790"/>
                      <a:pt x="495" y="790"/>
                      <a:pt x="498" y="790"/>
                    </a:cubicBezTo>
                    <a:cubicBezTo>
                      <a:pt x="498" y="829"/>
                      <a:pt x="498" y="829"/>
                      <a:pt x="498" y="829"/>
                    </a:cubicBezTo>
                    <a:cubicBezTo>
                      <a:pt x="466" y="829"/>
                      <a:pt x="466" y="829"/>
                      <a:pt x="466" y="829"/>
                    </a:cubicBezTo>
                    <a:cubicBezTo>
                      <a:pt x="466" y="620"/>
                      <a:pt x="466" y="620"/>
                      <a:pt x="466" y="620"/>
                    </a:cubicBezTo>
                    <a:cubicBezTo>
                      <a:pt x="468" y="619"/>
                      <a:pt x="471" y="619"/>
                      <a:pt x="473" y="618"/>
                    </a:cubicBezTo>
                    <a:cubicBezTo>
                      <a:pt x="473" y="598"/>
                      <a:pt x="473" y="578"/>
                      <a:pt x="473" y="558"/>
                    </a:cubicBezTo>
                    <a:cubicBezTo>
                      <a:pt x="466" y="560"/>
                      <a:pt x="466" y="560"/>
                      <a:pt x="466" y="560"/>
                    </a:cubicBezTo>
                    <a:cubicBezTo>
                      <a:pt x="466" y="534"/>
                      <a:pt x="466" y="534"/>
                      <a:pt x="466" y="534"/>
                    </a:cubicBezTo>
                    <a:cubicBezTo>
                      <a:pt x="468" y="533"/>
                      <a:pt x="471" y="532"/>
                      <a:pt x="473" y="531"/>
                    </a:cubicBezTo>
                    <a:cubicBezTo>
                      <a:pt x="473" y="511"/>
                      <a:pt x="473" y="491"/>
                      <a:pt x="473" y="471"/>
                    </a:cubicBezTo>
                    <a:cubicBezTo>
                      <a:pt x="471" y="472"/>
                      <a:pt x="468" y="473"/>
                      <a:pt x="466" y="474"/>
                    </a:cubicBezTo>
                    <a:cubicBezTo>
                      <a:pt x="466" y="362"/>
                      <a:pt x="466" y="362"/>
                      <a:pt x="466" y="362"/>
                    </a:cubicBezTo>
                    <a:cubicBezTo>
                      <a:pt x="473" y="358"/>
                      <a:pt x="473" y="358"/>
                      <a:pt x="473" y="358"/>
                    </a:cubicBezTo>
                    <a:cubicBezTo>
                      <a:pt x="473" y="338"/>
                      <a:pt x="473" y="318"/>
                      <a:pt x="473" y="298"/>
                    </a:cubicBezTo>
                    <a:cubicBezTo>
                      <a:pt x="471" y="299"/>
                      <a:pt x="468" y="300"/>
                      <a:pt x="466" y="302"/>
                    </a:cubicBezTo>
                    <a:lnTo>
                      <a:pt x="466" y="270"/>
                    </a:lnTo>
                    <a:close/>
                    <a:moveTo>
                      <a:pt x="435" y="291"/>
                    </a:moveTo>
                    <a:cubicBezTo>
                      <a:pt x="466" y="270"/>
                      <a:pt x="466" y="270"/>
                      <a:pt x="466" y="270"/>
                    </a:cubicBezTo>
                    <a:cubicBezTo>
                      <a:pt x="466" y="302"/>
                      <a:pt x="466" y="302"/>
                      <a:pt x="466" y="302"/>
                    </a:cubicBezTo>
                    <a:cubicBezTo>
                      <a:pt x="464" y="303"/>
                      <a:pt x="461" y="305"/>
                      <a:pt x="459" y="306"/>
                    </a:cubicBezTo>
                    <a:cubicBezTo>
                      <a:pt x="459" y="326"/>
                      <a:pt x="459" y="346"/>
                      <a:pt x="459" y="366"/>
                    </a:cubicBezTo>
                    <a:cubicBezTo>
                      <a:pt x="466" y="362"/>
                      <a:pt x="466" y="362"/>
                      <a:pt x="466" y="362"/>
                    </a:cubicBezTo>
                    <a:cubicBezTo>
                      <a:pt x="466" y="474"/>
                      <a:pt x="466" y="474"/>
                      <a:pt x="466" y="474"/>
                    </a:cubicBezTo>
                    <a:cubicBezTo>
                      <a:pt x="464" y="475"/>
                      <a:pt x="461" y="476"/>
                      <a:pt x="459" y="477"/>
                    </a:cubicBezTo>
                    <a:cubicBezTo>
                      <a:pt x="459" y="497"/>
                      <a:pt x="459" y="516"/>
                      <a:pt x="459" y="536"/>
                    </a:cubicBezTo>
                    <a:cubicBezTo>
                      <a:pt x="461" y="535"/>
                      <a:pt x="464" y="534"/>
                      <a:pt x="466" y="534"/>
                    </a:cubicBezTo>
                    <a:cubicBezTo>
                      <a:pt x="466" y="560"/>
                      <a:pt x="466" y="560"/>
                      <a:pt x="466" y="560"/>
                    </a:cubicBezTo>
                    <a:cubicBezTo>
                      <a:pt x="459" y="562"/>
                      <a:pt x="459" y="562"/>
                      <a:pt x="459" y="562"/>
                    </a:cubicBezTo>
                    <a:cubicBezTo>
                      <a:pt x="459" y="582"/>
                      <a:pt x="459" y="602"/>
                      <a:pt x="459" y="621"/>
                    </a:cubicBezTo>
                    <a:cubicBezTo>
                      <a:pt x="461" y="621"/>
                      <a:pt x="464" y="620"/>
                      <a:pt x="466" y="620"/>
                    </a:cubicBezTo>
                    <a:cubicBezTo>
                      <a:pt x="466" y="829"/>
                      <a:pt x="466" y="829"/>
                      <a:pt x="466" y="829"/>
                    </a:cubicBezTo>
                    <a:cubicBezTo>
                      <a:pt x="435" y="829"/>
                      <a:pt x="435" y="829"/>
                      <a:pt x="435" y="829"/>
                    </a:cubicBezTo>
                    <a:cubicBezTo>
                      <a:pt x="435" y="793"/>
                      <a:pt x="435" y="793"/>
                      <a:pt x="435" y="793"/>
                    </a:cubicBezTo>
                    <a:cubicBezTo>
                      <a:pt x="437" y="793"/>
                      <a:pt x="439" y="793"/>
                      <a:pt x="442" y="793"/>
                    </a:cubicBezTo>
                    <a:cubicBezTo>
                      <a:pt x="442" y="773"/>
                      <a:pt x="442" y="754"/>
                      <a:pt x="442" y="734"/>
                    </a:cubicBezTo>
                    <a:cubicBezTo>
                      <a:pt x="439" y="735"/>
                      <a:pt x="437" y="735"/>
                      <a:pt x="435" y="735"/>
                    </a:cubicBezTo>
                    <a:cubicBezTo>
                      <a:pt x="435" y="710"/>
                      <a:pt x="435" y="710"/>
                      <a:pt x="435" y="710"/>
                    </a:cubicBezTo>
                    <a:cubicBezTo>
                      <a:pt x="442" y="709"/>
                      <a:pt x="442" y="709"/>
                      <a:pt x="442" y="709"/>
                    </a:cubicBezTo>
                    <a:cubicBezTo>
                      <a:pt x="442" y="690"/>
                      <a:pt x="442" y="670"/>
                      <a:pt x="442" y="651"/>
                    </a:cubicBezTo>
                    <a:cubicBezTo>
                      <a:pt x="439" y="651"/>
                      <a:pt x="437" y="652"/>
                      <a:pt x="435" y="652"/>
                    </a:cubicBezTo>
                    <a:cubicBezTo>
                      <a:pt x="435" y="627"/>
                      <a:pt x="435" y="627"/>
                      <a:pt x="435" y="627"/>
                    </a:cubicBezTo>
                    <a:cubicBezTo>
                      <a:pt x="437" y="627"/>
                      <a:pt x="439" y="626"/>
                      <a:pt x="442" y="626"/>
                    </a:cubicBezTo>
                    <a:cubicBezTo>
                      <a:pt x="442" y="606"/>
                      <a:pt x="442" y="587"/>
                      <a:pt x="442" y="567"/>
                    </a:cubicBezTo>
                    <a:cubicBezTo>
                      <a:pt x="439" y="568"/>
                      <a:pt x="437" y="569"/>
                      <a:pt x="435" y="570"/>
                    </a:cubicBezTo>
                    <a:lnTo>
                      <a:pt x="435" y="291"/>
                    </a:lnTo>
                    <a:close/>
                    <a:moveTo>
                      <a:pt x="403" y="311"/>
                    </a:moveTo>
                    <a:cubicBezTo>
                      <a:pt x="435" y="291"/>
                      <a:pt x="435" y="291"/>
                      <a:pt x="435" y="291"/>
                    </a:cubicBezTo>
                    <a:cubicBezTo>
                      <a:pt x="435" y="570"/>
                      <a:pt x="435" y="570"/>
                      <a:pt x="435" y="570"/>
                    </a:cubicBezTo>
                    <a:cubicBezTo>
                      <a:pt x="432" y="570"/>
                      <a:pt x="430" y="571"/>
                      <a:pt x="427" y="572"/>
                    </a:cubicBezTo>
                    <a:cubicBezTo>
                      <a:pt x="427" y="591"/>
                      <a:pt x="427" y="610"/>
                      <a:pt x="427" y="629"/>
                    </a:cubicBezTo>
                    <a:cubicBezTo>
                      <a:pt x="430" y="628"/>
                      <a:pt x="432" y="628"/>
                      <a:pt x="435" y="627"/>
                    </a:cubicBezTo>
                    <a:cubicBezTo>
                      <a:pt x="435" y="652"/>
                      <a:pt x="435" y="652"/>
                      <a:pt x="435" y="652"/>
                    </a:cubicBezTo>
                    <a:cubicBezTo>
                      <a:pt x="432" y="653"/>
                      <a:pt x="430" y="653"/>
                      <a:pt x="427" y="654"/>
                    </a:cubicBezTo>
                    <a:cubicBezTo>
                      <a:pt x="427" y="673"/>
                      <a:pt x="427" y="692"/>
                      <a:pt x="427" y="711"/>
                    </a:cubicBezTo>
                    <a:cubicBezTo>
                      <a:pt x="435" y="710"/>
                      <a:pt x="435" y="710"/>
                      <a:pt x="435" y="710"/>
                    </a:cubicBezTo>
                    <a:cubicBezTo>
                      <a:pt x="435" y="735"/>
                      <a:pt x="435" y="735"/>
                      <a:pt x="435" y="735"/>
                    </a:cubicBezTo>
                    <a:cubicBezTo>
                      <a:pt x="432" y="735"/>
                      <a:pt x="430" y="736"/>
                      <a:pt x="427" y="736"/>
                    </a:cubicBezTo>
                    <a:cubicBezTo>
                      <a:pt x="427" y="755"/>
                      <a:pt x="427" y="774"/>
                      <a:pt x="427" y="793"/>
                    </a:cubicBezTo>
                    <a:cubicBezTo>
                      <a:pt x="430" y="793"/>
                      <a:pt x="432" y="793"/>
                      <a:pt x="435" y="793"/>
                    </a:cubicBezTo>
                    <a:cubicBezTo>
                      <a:pt x="435" y="829"/>
                      <a:pt x="435" y="829"/>
                      <a:pt x="435" y="829"/>
                    </a:cubicBezTo>
                    <a:cubicBezTo>
                      <a:pt x="403" y="829"/>
                      <a:pt x="403" y="829"/>
                      <a:pt x="403" y="829"/>
                    </a:cubicBezTo>
                    <a:cubicBezTo>
                      <a:pt x="403" y="715"/>
                      <a:pt x="403" y="715"/>
                      <a:pt x="403" y="715"/>
                    </a:cubicBezTo>
                    <a:cubicBezTo>
                      <a:pt x="410" y="714"/>
                      <a:pt x="410" y="714"/>
                      <a:pt x="410" y="714"/>
                    </a:cubicBezTo>
                    <a:cubicBezTo>
                      <a:pt x="410" y="695"/>
                      <a:pt x="410" y="676"/>
                      <a:pt x="410" y="657"/>
                    </a:cubicBezTo>
                    <a:cubicBezTo>
                      <a:pt x="408" y="658"/>
                      <a:pt x="405" y="659"/>
                      <a:pt x="403" y="659"/>
                    </a:cubicBezTo>
                    <a:cubicBezTo>
                      <a:pt x="403" y="555"/>
                      <a:pt x="403" y="555"/>
                      <a:pt x="403" y="555"/>
                    </a:cubicBezTo>
                    <a:cubicBezTo>
                      <a:pt x="410" y="553"/>
                      <a:pt x="410" y="553"/>
                      <a:pt x="410" y="553"/>
                    </a:cubicBezTo>
                    <a:cubicBezTo>
                      <a:pt x="410" y="534"/>
                      <a:pt x="410" y="515"/>
                      <a:pt x="410" y="497"/>
                    </a:cubicBezTo>
                    <a:cubicBezTo>
                      <a:pt x="408" y="498"/>
                      <a:pt x="405" y="499"/>
                      <a:pt x="403" y="500"/>
                    </a:cubicBezTo>
                    <a:cubicBezTo>
                      <a:pt x="403" y="475"/>
                      <a:pt x="403" y="475"/>
                      <a:pt x="403" y="475"/>
                    </a:cubicBezTo>
                    <a:cubicBezTo>
                      <a:pt x="410" y="472"/>
                      <a:pt x="410" y="472"/>
                      <a:pt x="410" y="472"/>
                    </a:cubicBezTo>
                    <a:cubicBezTo>
                      <a:pt x="410" y="454"/>
                      <a:pt x="410" y="435"/>
                      <a:pt x="410" y="416"/>
                    </a:cubicBezTo>
                    <a:cubicBezTo>
                      <a:pt x="403" y="420"/>
                      <a:pt x="403" y="420"/>
                      <a:pt x="403" y="420"/>
                    </a:cubicBezTo>
                    <a:cubicBezTo>
                      <a:pt x="403" y="396"/>
                      <a:pt x="403" y="396"/>
                      <a:pt x="403" y="396"/>
                    </a:cubicBezTo>
                    <a:cubicBezTo>
                      <a:pt x="405" y="394"/>
                      <a:pt x="408" y="393"/>
                      <a:pt x="410" y="392"/>
                    </a:cubicBezTo>
                    <a:cubicBezTo>
                      <a:pt x="410" y="373"/>
                      <a:pt x="410" y="354"/>
                      <a:pt x="410" y="336"/>
                    </a:cubicBezTo>
                    <a:cubicBezTo>
                      <a:pt x="403" y="340"/>
                      <a:pt x="403" y="340"/>
                      <a:pt x="403" y="340"/>
                    </a:cubicBezTo>
                    <a:lnTo>
                      <a:pt x="403" y="311"/>
                    </a:lnTo>
                    <a:close/>
                    <a:moveTo>
                      <a:pt x="337" y="95"/>
                    </a:moveTo>
                    <a:cubicBezTo>
                      <a:pt x="376" y="95"/>
                      <a:pt x="376" y="95"/>
                      <a:pt x="376" y="95"/>
                    </a:cubicBezTo>
                    <a:cubicBezTo>
                      <a:pt x="376" y="328"/>
                      <a:pt x="376" y="328"/>
                      <a:pt x="376" y="328"/>
                    </a:cubicBezTo>
                    <a:cubicBezTo>
                      <a:pt x="403" y="311"/>
                      <a:pt x="403" y="311"/>
                      <a:pt x="403" y="311"/>
                    </a:cubicBezTo>
                    <a:cubicBezTo>
                      <a:pt x="403" y="340"/>
                      <a:pt x="403" y="340"/>
                      <a:pt x="403" y="340"/>
                    </a:cubicBezTo>
                    <a:cubicBezTo>
                      <a:pt x="396" y="344"/>
                      <a:pt x="396" y="344"/>
                      <a:pt x="396" y="344"/>
                    </a:cubicBezTo>
                    <a:cubicBezTo>
                      <a:pt x="396" y="363"/>
                      <a:pt x="396" y="381"/>
                      <a:pt x="396" y="399"/>
                    </a:cubicBezTo>
                    <a:cubicBezTo>
                      <a:pt x="398" y="398"/>
                      <a:pt x="401" y="397"/>
                      <a:pt x="403" y="396"/>
                    </a:cubicBezTo>
                    <a:cubicBezTo>
                      <a:pt x="403" y="420"/>
                      <a:pt x="403" y="420"/>
                      <a:pt x="403" y="420"/>
                    </a:cubicBezTo>
                    <a:cubicBezTo>
                      <a:pt x="396" y="423"/>
                      <a:pt x="396" y="423"/>
                      <a:pt x="396" y="423"/>
                    </a:cubicBezTo>
                    <a:cubicBezTo>
                      <a:pt x="396" y="442"/>
                      <a:pt x="396" y="460"/>
                      <a:pt x="396" y="479"/>
                    </a:cubicBezTo>
                    <a:cubicBezTo>
                      <a:pt x="403" y="475"/>
                      <a:pt x="403" y="475"/>
                      <a:pt x="403" y="475"/>
                    </a:cubicBezTo>
                    <a:cubicBezTo>
                      <a:pt x="403" y="500"/>
                      <a:pt x="403" y="500"/>
                      <a:pt x="403" y="500"/>
                    </a:cubicBezTo>
                    <a:cubicBezTo>
                      <a:pt x="401" y="501"/>
                      <a:pt x="398" y="502"/>
                      <a:pt x="396" y="502"/>
                    </a:cubicBezTo>
                    <a:cubicBezTo>
                      <a:pt x="396" y="521"/>
                      <a:pt x="396" y="539"/>
                      <a:pt x="396" y="557"/>
                    </a:cubicBezTo>
                    <a:cubicBezTo>
                      <a:pt x="403" y="555"/>
                      <a:pt x="403" y="555"/>
                      <a:pt x="403" y="555"/>
                    </a:cubicBezTo>
                    <a:cubicBezTo>
                      <a:pt x="403" y="659"/>
                      <a:pt x="403" y="659"/>
                      <a:pt x="403" y="659"/>
                    </a:cubicBezTo>
                    <a:cubicBezTo>
                      <a:pt x="401" y="660"/>
                      <a:pt x="398" y="660"/>
                      <a:pt x="396" y="660"/>
                    </a:cubicBezTo>
                    <a:cubicBezTo>
                      <a:pt x="396" y="679"/>
                      <a:pt x="396" y="697"/>
                      <a:pt x="396" y="716"/>
                    </a:cubicBezTo>
                    <a:cubicBezTo>
                      <a:pt x="403" y="715"/>
                      <a:pt x="403" y="715"/>
                      <a:pt x="403" y="715"/>
                    </a:cubicBezTo>
                    <a:cubicBezTo>
                      <a:pt x="403" y="829"/>
                      <a:pt x="403" y="829"/>
                      <a:pt x="403" y="829"/>
                    </a:cubicBezTo>
                    <a:cubicBezTo>
                      <a:pt x="337" y="829"/>
                      <a:pt x="337" y="829"/>
                      <a:pt x="337" y="829"/>
                    </a:cubicBezTo>
                    <a:cubicBezTo>
                      <a:pt x="337" y="795"/>
                      <a:pt x="337" y="795"/>
                      <a:pt x="337" y="795"/>
                    </a:cubicBezTo>
                    <a:cubicBezTo>
                      <a:pt x="347" y="795"/>
                      <a:pt x="347" y="795"/>
                      <a:pt x="347" y="795"/>
                    </a:cubicBezTo>
                    <a:cubicBezTo>
                      <a:pt x="347" y="742"/>
                      <a:pt x="347" y="742"/>
                      <a:pt x="347" y="742"/>
                    </a:cubicBezTo>
                    <a:cubicBezTo>
                      <a:pt x="337" y="742"/>
                      <a:pt x="337" y="742"/>
                      <a:pt x="337" y="742"/>
                    </a:cubicBezTo>
                    <a:cubicBezTo>
                      <a:pt x="337" y="718"/>
                      <a:pt x="337" y="718"/>
                      <a:pt x="337" y="718"/>
                    </a:cubicBezTo>
                    <a:cubicBezTo>
                      <a:pt x="347" y="718"/>
                      <a:pt x="347" y="718"/>
                      <a:pt x="347" y="718"/>
                    </a:cubicBezTo>
                    <a:cubicBezTo>
                      <a:pt x="347" y="665"/>
                      <a:pt x="347" y="665"/>
                      <a:pt x="347" y="665"/>
                    </a:cubicBezTo>
                    <a:cubicBezTo>
                      <a:pt x="337" y="665"/>
                      <a:pt x="337" y="665"/>
                      <a:pt x="337" y="665"/>
                    </a:cubicBezTo>
                    <a:cubicBezTo>
                      <a:pt x="337" y="641"/>
                      <a:pt x="337" y="641"/>
                      <a:pt x="337" y="641"/>
                    </a:cubicBezTo>
                    <a:cubicBezTo>
                      <a:pt x="347" y="641"/>
                      <a:pt x="347" y="641"/>
                      <a:pt x="347" y="641"/>
                    </a:cubicBezTo>
                    <a:cubicBezTo>
                      <a:pt x="347" y="588"/>
                      <a:pt x="347" y="588"/>
                      <a:pt x="347" y="588"/>
                    </a:cubicBezTo>
                    <a:cubicBezTo>
                      <a:pt x="337" y="588"/>
                      <a:pt x="337" y="588"/>
                      <a:pt x="337" y="588"/>
                    </a:cubicBezTo>
                    <a:cubicBezTo>
                      <a:pt x="337" y="487"/>
                      <a:pt x="337" y="487"/>
                      <a:pt x="337" y="487"/>
                    </a:cubicBezTo>
                    <a:cubicBezTo>
                      <a:pt x="347" y="487"/>
                      <a:pt x="347" y="487"/>
                      <a:pt x="347" y="487"/>
                    </a:cubicBezTo>
                    <a:cubicBezTo>
                      <a:pt x="347" y="433"/>
                      <a:pt x="347" y="433"/>
                      <a:pt x="347" y="433"/>
                    </a:cubicBezTo>
                    <a:cubicBezTo>
                      <a:pt x="337" y="433"/>
                      <a:pt x="337" y="433"/>
                      <a:pt x="337" y="433"/>
                    </a:cubicBezTo>
                    <a:cubicBezTo>
                      <a:pt x="337" y="410"/>
                      <a:pt x="337" y="410"/>
                      <a:pt x="337" y="410"/>
                    </a:cubicBezTo>
                    <a:cubicBezTo>
                      <a:pt x="347" y="410"/>
                      <a:pt x="347" y="410"/>
                      <a:pt x="347" y="410"/>
                    </a:cubicBezTo>
                    <a:cubicBezTo>
                      <a:pt x="347" y="356"/>
                      <a:pt x="347" y="356"/>
                      <a:pt x="347" y="356"/>
                    </a:cubicBezTo>
                    <a:cubicBezTo>
                      <a:pt x="337" y="356"/>
                      <a:pt x="337" y="356"/>
                      <a:pt x="337" y="356"/>
                    </a:cubicBezTo>
                    <a:cubicBezTo>
                      <a:pt x="337" y="333"/>
                      <a:pt x="337" y="333"/>
                      <a:pt x="337" y="333"/>
                    </a:cubicBezTo>
                    <a:cubicBezTo>
                      <a:pt x="347" y="333"/>
                      <a:pt x="347" y="333"/>
                      <a:pt x="347" y="333"/>
                    </a:cubicBezTo>
                    <a:cubicBezTo>
                      <a:pt x="347" y="279"/>
                      <a:pt x="347" y="279"/>
                      <a:pt x="347" y="279"/>
                    </a:cubicBezTo>
                    <a:cubicBezTo>
                      <a:pt x="337" y="279"/>
                      <a:pt x="337" y="279"/>
                      <a:pt x="337" y="279"/>
                    </a:cubicBezTo>
                    <a:cubicBezTo>
                      <a:pt x="337" y="256"/>
                      <a:pt x="337" y="256"/>
                      <a:pt x="337" y="256"/>
                    </a:cubicBezTo>
                    <a:cubicBezTo>
                      <a:pt x="347" y="256"/>
                      <a:pt x="347" y="256"/>
                      <a:pt x="347" y="256"/>
                    </a:cubicBezTo>
                    <a:cubicBezTo>
                      <a:pt x="347" y="202"/>
                      <a:pt x="347" y="202"/>
                      <a:pt x="347" y="202"/>
                    </a:cubicBezTo>
                    <a:cubicBezTo>
                      <a:pt x="337" y="202"/>
                      <a:pt x="337" y="202"/>
                      <a:pt x="337" y="202"/>
                    </a:cubicBezTo>
                    <a:cubicBezTo>
                      <a:pt x="337" y="179"/>
                      <a:pt x="337" y="179"/>
                      <a:pt x="337" y="179"/>
                    </a:cubicBezTo>
                    <a:cubicBezTo>
                      <a:pt x="347" y="179"/>
                      <a:pt x="347" y="179"/>
                      <a:pt x="347" y="179"/>
                    </a:cubicBezTo>
                    <a:cubicBezTo>
                      <a:pt x="347" y="125"/>
                      <a:pt x="347" y="125"/>
                      <a:pt x="347" y="125"/>
                    </a:cubicBezTo>
                    <a:cubicBezTo>
                      <a:pt x="337" y="125"/>
                      <a:pt x="337" y="125"/>
                      <a:pt x="337" y="125"/>
                    </a:cubicBezTo>
                    <a:lnTo>
                      <a:pt x="337" y="95"/>
                    </a:lnTo>
                    <a:close/>
                    <a:moveTo>
                      <a:pt x="244" y="95"/>
                    </a:moveTo>
                    <a:cubicBezTo>
                      <a:pt x="337" y="95"/>
                      <a:pt x="337" y="95"/>
                      <a:pt x="337" y="95"/>
                    </a:cubicBezTo>
                    <a:cubicBezTo>
                      <a:pt x="337" y="125"/>
                      <a:pt x="337" y="125"/>
                      <a:pt x="337" y="125"/>
                    </a:cubicBezTo>
                    <a:cubicBezTo>
                      <a:pt x="244" y="125"/>
                      <a:pt x="244" y="125"/>
                      <a:pt x="244" y="125"/>
                    </a:cubicBezTo>
                    <a:cubicBezTo>
                      <a:pt x="244" y="95"/>
                      <a:pt x="244" y="95"/>
                      <a:pt x="244" y="95"/>
                    </a:cubicBezTo>
                    <a:close/>
                    <a:moveTo>
                      <a:pt x="337" y="829"/>
                    </a:moveTo>
                    <a:cubicBezTo>
                      <a:pt x="244" y="829"/>
                      <a:pt x="244" y="829"/>
                      <a:pt x="244" y="829"/>
                    </a:cubicBezTo>
                    <a:cubicBezTo>
                      <a:pt x="244" y="795"/>
                      <a:pt x="244" y="795"/>
                      <a:pt x="244" y="795"/>
                    </a:cubicBezTo>
                    <a:cubicBezTo>
                      <a:pt x="337" y="795"/>
                      <a:pt x="337" y="795"/>
                      <a:pt x="337" y="795"/>
                    </a:cubicBezTo>
                    <a:cubicBezTo>
                      <a:pt x="337" y="829"/>
                      <a:pt x="337" y="829"/>
                      <a:pt x="337" y="829"/>
                    </a:cubicBezTo>
                    <a:close/>
                    <a:moveTo>
                      <a:pt x="337" y="179"/>
                    </a:moveTo>
                    <a:cubicBezTo>
                      <a:pt x="337" y="202"/>
                      <a:pt x="337" y="202"/>
                      <a:pt x="337" y="202"/>
                    </a:cubicBezTo>
                    <a:cubicBezTo>
                      <a:pt x="326" y="202"/>
                      <a:pt x="326" y="202"/>
                      <a:pt x="326" y="202"/>
                    </a:cubicBezTo>
                    <a:cubicBezTo>
                      <a:pt x="326" y="256"/>
                      <a:pt x="326" y="256"/>
                      <a:pt x="326" y="256"/>
                    </a:cubicBezTo>
                    <a:cubicBezTo>
                      <a:pt x="337" y="256"/>
                      <a:pt x="337" y="256"/>
                      <a:pt x="337" y="256"/>
                    </a:cubicBezTo>
                    <a:cubicBezTo>
                      <a:pt x="337" y="279"/>
                      <a:pt x="337" y="279"/>
                      <a:pt x="337" y="279"/>
                    </a:cubicBezTo>
                    <a:cubicBezTo>
                      <a:pt x="280" y="279"/>
                      <a:pt x="280" y="279"/>
                      <a:pt x="280" y="279"/>
                    </a:cubicBezTo>
                    <a:cubicBezTo>
                      <a:pt x="280" y="333"/>
                      <a:pt x="280" y="333"/>
                      <a:pt x="280" y="333"/>
                    </a:cubicBezTo>
                    <a:cubicBezTo>
                      <a:pt x="337" y="333"/>
                      <a:pt x="337" y="333"/>
                      <a:pt x="337" y="333"/>
                    </a:cubicBezTo>
                    <a:cubicBezTo>
                      <a:pt x="337" y="356"/>
                      <a:pt x="337" y="356"/>
                      <a:pt x="337" y="356"/>
                    </a:cubicBezTo>
                    <a:cubicBezTo>
                      <a:pt x="326" y="356"/>
                      <a:pt x="326" y="356"/>
                      <a:pt x="326" y="356"/>
                    </a:cubicBezTo>
                    <a:cubicBezTo>
                      <a:pt x="326" y="410"/>
                      <a:pt x="326" y="410"/>
                      <a:pt x="326" y="410"/>
                    </a:cubicBezTo>
                    <a:cubicBezTo>
                      <a:pt x="337" y="410"/>
                      <a:pt x="337" y="410"/>
                      <a:pt x="337" y="410"/>
                    </a:cubicBezTo>
                    <a:cubicBezTo>
                      <a:pt x="337" y="433"/>
                      <a:pt x="337" y="433"/>
                      <a:pt x="337" y="433"/>
                    </a:cubicBezTo>
                    <a:cubicBezTo>
                      <a:pt x="244" y="433"/>
                      <a:pt x="244" y="433"/>
                      <a:pt x="244" y="433"/>
                    </a:cubicBezTo>
                    <a:cubicBezTo>
                      <a:pt x="244" y="410"/>
                      <a:pt x="244" y="410"/>
                      <a:pt x="244" y="410"/>
                    </a:cubicBezTo>
                    <a:cubicBezTo>
                      <a:pt x="301" y="410"/>
                      <a:pt x="301" y="410"/>
                      <a:pt x="301" y="410"/>
                    </a:cubicBezTo>
                    <a:cubicBezTo>
                      <a:pt x="301" y="356"/>
                      <a:pt x="301" y="356"/>
                      <a:pt x="301" y="356"/>
                    </a:cubicBezTo>
                    <a:cubicBezTo>
                      <a:pt x="244" y="356"/>
                      <a:pt x="244" y="356"/>
                      <a:pt x="244" y="356"/>
                    </a:cubicBezTo>
                    <a:cubicBezTo>
                      <a:pt x="244" y="333"/>
                      <a:pt x="244" y="333"/>
                      <a:pt x="244" y="333"/>
                    </a:cubicBezTo>
                    <a:cubicBezTo>
                      <a:pt x="254" y="333"/>
                      <a:pt x="254" y="333"/>
                      <a:pt x="254" y="333"/>
                    </a:cubicBezTo>
                    <a:cubicBezTo>
                      <a:pt x="254" y="279"/>
                      <a:pt x="254" y="279"/>
                      <a:pt x="254" y="279"/>
                    </a:cubicBezTo>
                    <a:cubicBezTo>
                      <a:pt x="244" y="279"/>
                      <a:pt x="244" y="279"/>
                      <a:pt x="244" y="279"/>
                    </a:cubicBezTo>
                    <a:cubicBezTo>
                      <a:pt x="244" y="256"/>
                      <a:pt x="244" y="256"/>
                      <a:pt x="244" y="256"/>
                    </a:cubicBezTo>
                    <a:cubicBezTo>
                      <a:pt x="301" y="256"/>
                      <a:pt x="301" y="256"/>
                      <a:pt x="301" y="256"/>
                    </a:cubicBezTo>
                    <a:cubicBezTo>
                      <a:pt x="301" y="202"/>
                      <a:pt x="301" y="202"/>
                      <a:pt x="301" y="202"/>
                    </a:cubicBezTo>
                    <a:cubicBezTo>
                      <a:pt x="244" y="202"/>
                      <a:pt x="244" y="202"/>
                      <a:pt x="244" y="202"/>
                    </a:cubicBezTo>
                    <a:cubicBezTo>
                      <a:pt x="244" y="179"/>
                      <a:pt x="244" y="179"/>
                      <a:pt x="244" y="179"/>
                    </a:cubicBezTo>
                    <a:cubicBezTo>
                      <a:pt x="337" y="179"/>
                      <a:pt x="337" y="179"/>
                      <a:pt x="337" y="179"/>
                    </a:cubicBezTo>
                    <a:close/>
                    <a:moveTo>
                      <a:pt x="337" y="487"/>
                    </a:moveTo>
                    <a:cubicBezTo>
                      <a:pt x="337" y="588"/>
                      <a:pt x="337" y="588"/>
                      <a:pt x="337" y="588"/>
                    </a:cubicBezTo>
                    <a:cubicBezTo>
                      <a:pt x="280" y="588"/>
                      <a:pt x="280" y="588"/>
                      <a:pt x="280" y="588"/>
                    </a:cubicBezTo>
                    <a:cubicBezTo>
                      <a:pt x="280" y="641"/>
                      <a:pt x="280" y="641"/>
                      <a:pt x="280" y="641"/>
                    </a:cubicBezTo>
                    <a:cubicBezTo>
                      <a:pt x="337" y="641"/>
                      <a:pt x="337" y="641"/>
                      <a:pt x="337" y="641"/>
                    </a:cubicBezTo>
                    <a:cubicBezTo>
                      <a:pt x="337" y="665"/>
                      <a:pt x="337" y="665"/>
                      <a:pt x="337" y="665"/>
                    </a:cubicBezTo>
                    <a:cubicBezTo>
                      <a:pt x="326" y="665"/>
                      <a:pt x="326" y="665"/>
                      <a:pt x="326" y="665"/>
                    </a:cubicBezTo>
                    <a:cubicBezTo>
                      <a:pt x="326" y="718"/>
                      <a:pt x="326" y="718"/>
                      <a:pt x="326" y="718"/>
                    </a:cubicBezTo>
                    <a:cubicBezTo>
                      <a:pt x="337" y="718"/>
                      <a:pt x="337" y="718"/>
                      <a:pt x="337" y="718"/>
                    </a:cubicBezTo>
                    <a:cubicBezTo>
                      <a:pt x="337" y="742"/>
                      <a:pt x="337" y="742"/>
                      <a:pt x="337" y="742"/>
                    </a:cubicBezTo>
                    <a:cubicBezTo>
                      <a:pt x="244" y="742"/>
                      <a:pt x="244" y="742"/>
                      <a:pt x="244" y="742"/>
                    </a:cubicBezTo>
                    <a:cubicBezTo>
                      <a:pt x="244" y="718"/>
                      <a:pt x="244" y="718"/>
                      <a:pt x="244" y="718"/>
                    </a:cubicBezTo>
                    <a:cubicBezTo>
                      <a:pt x="254" y="718"/>
                      <a:pt x="254" y="718"/>
                      <a:pt x="254" y="718"/>
                    </a:cubicBezTo>
                    <a:cubicBezTo>
                      <a:pt x="254" y="665"/>
                      <a:pt x="254" y="665"/>
                      <a:pt x="254" y="665"/>
                    </a:cubicBezTo>
                    <a:cubicBezTo>
                      <a:pt x="244" y="665"/>
                      <a:pt x="244" y="665"/>
                      <a:pt x="244" y="665"/>
                    </a:cubicBezTo>
                    <a:cubicBezTo>
                      <a:pt x="244" y="564"/>
                      <a:pt x="244" y="564"/>
                      <a:pt x="244" y="564"/>
                    </a:cubicBezTo>
                    <a:cubicBezTo>
                      <a:pt x="301" y="564"/>
                      <a:pt x="301" y="564"/>
                      <a:pt x="301" y="564"/>
                    </a:cubicBezTo>
                    <a:cubicBezTo>
                      <a:pt x="301" y="510"/>
                      <a:pt x="301" y="510"/>
                      <a:pt x="301" y="510"/>
                    </a:cubicBezTo>
                    <a:cubicBezTo>
                      <a:pt x="244" y="510"/>
                      <a:pt x="244" y="510"/>
                      <a:pt x="244" y="510"/>
                    </a:cubicBezTo>
                    <a:cubicBezTo>
                      <a:pt x="244" y="487"/>
                      <a:pt x="244" y="487"/>
                      <a:pt x="244" y="487"/>
                    </a:cubicBezTo>
                    <a:lnTo>
                      <a:pt x="337" y="487"/>
                    </a:lnTo>
                    <a:close/>
                    <a:moveTo>
                      <a:pt x="220" y="95"/>
                    </a:moveTo>
                    <a:cubicBezTo>
                      <a:pt x="244" y="95"/>
                      <a:pt x="244" y="95"/>
                      <a:pt x="244" y="95"/>
                    </a:cubicBezTo>
                    <a:cubicBezTo>
                      <a:pt x="244" y="125"/>
                      <a:pt x="244" y="125"/>
                      <a:pt x="244" y="125"/>
                    </a:cubicBezTo>
                    <a:cubicBezTo>
                      <a:pt x="233" y="125"/>
                      <a:pt x="233" y="125"/>
                      <a:pt x="233" y="125"/>
                    </a:cubicBezTo>
                    <a:cubicBezTo>
                      <a:pt x="233" y="179"/>
                      <a:pt x="233" y="179"/>
                      <a:pt x="233" y="179"/>
                    </a:cubicBezTo>
                    <a:cubicBezTo>
                      <a:pt x="244" y="179"/>
                      <a:pt x="244" y="179"/>
                      <a:pt x="244" y="179"/>
                    </a:cubicBezTo>
                    <a:cubicBezTo>
                      <a:pt x="244" y="202"/>
                      <a:pt x="244" y="202"/>
                      <a:pt x="244" y="202"/>
                    </a:cubicBezTo>
                    <a:cubicBezTo>
                      <a:pt x="220" y="202"/>
                      <a:pt x="220" y="202"/>
                      <a:pt x="220" y="202"/>
                    </a:cubicBezTo>
                    <a:cubicBezTo>
                      <a:pt x="220" y="95"/>
                      <a:pt x="220" y="95"/>
                      <a:pt x="220" y="95"/>
                    </a:cubicBezTo>
                    <a:close/>
                    <a:moveTo>
                      <a:pt x="244" y="829"/>
                    </a:moveTo>
                    <a:cubicBezTo>
                      <a:pt x="220" y="829"/>
                      <a:pt x="220" y="829"/>
                      <a:pt x="220" y="829"/>
                    </a:cubicBezTo>
                    <a:cubicBezTo>
                      <a:pt x="220" y="795"/>
                      <a:pt x="220" y="795"/>
                      <a:pt x="220" y="795"/>
                    </a:cubicBezTo>
                    <a:cubicBezTo>
                      <a:pt x="244" y="795"/>
                      <a:pt x="244" y="795"/>
                      <a:pt x="244" y="795"/>
                    </a:cubicBezTo>
                    <a:cubicBezTo>
                      <a:pt x="244" y="829"/>
                      <a:pt x="244" y="829"/>
                      <a:pt x="244" y="829"/>
                    </a:cubicBezTo>
                    <a:close/>
                    <a:moveTo>
                      <a:pt x="244" y="256"/>
                    </a:moveTo>
                    <a:cubicBezTo>
                      <a:pt x="244" y="279"/>
                      <a:pt x="244" y="279"/>
                      <a:pt x="244" y="279"/>
                    </a:cubicBezTo>
                    <a:cubicBezTo>
                      <a:pt x="233" y="279"/>
                      <a:pt x="233" y="279"/>
                      <a:pt x="233" y="279"/>
                    </a:cubicBezTo>
                    <a:cubicBezTo>
                      <a:pt x="233" y="333"/>
                      <a:pt x="233" y="333"/>
                      <a:pt x="233" y="333"/>
                    </a:cubicBezTo>
                    <a:cubicBezTo>
                      <a:pt x="244" y="333"/>
                      <a:pt x="244" y="333"/>
                      <a:pt x="244" y="333"/>
                    </a:cubicBezTo>
                    <a:cubicBezTo>
                      <a:pt x="244" y="356"/>
                      <a:pt x="244" y="356"/>
                      <a:pt x="244" y="356"/>
                    </a:cubicBezTo>
                    <a:cubicBezTo>
                      <a:pt x="220" y="356"/>
                      <a:pt x="220" y="356"/>
                      <a:pt x="220" y="356"/>
                    </a:cubicBezTo>
                    <a:cubicBezTo>
                      <a:pt x="220" y="256"/>
                      <a:pt x="220" y="256"/>
                      <a:pt x="220" y="256"/>
                    </a:cubicBezTo>
                    <a:cubicBezTo>
                      <a:pt x="244" y="256"/>
                      <a:pt x="244" y="256"/>
                      <a:pt x="244" y="256"/>
                    </a:cubicBezTo>
                    <a:close/>
                    <a:moveTo>
                      <a:pt x="244" y="410"/>
                    </a:moveTo>
                    <a:cubicBezTo>
                      <a:pt x="244" y="433"/>
                      <a:pt x="244" y="433"/>
                      <a:pt x="244" y="433"/>
                    </a:cubicBezTo>
                    <a:cubicBezTo>
                      <a:pt x="233" y="433"/>
                      <a:pt x="233" y="433"/>
                      <a:pt x="233" y="433"/>
                    </a:cubicBezTo>
                    <a:cubicBezTo>
                      <a:pt x="233" y="487"/>
                      <a:pt x="233" y="487"/>
                      <a:pt x="233" y="487"/>
                    </a:cubicBezTo>
                    <a:cubicBezTo>
                      <a:pt x="244" y="487"/>
                      <a:pt x="244" y="487"/>
                      <a:pt x="244" y="487"/>
                    </a:cubicBezTo>
                    <a:cubicBezTo>
                      <a:pt x="244" y="510"/>
                      <a:pt x="244" y="510"/>
                      <a:pt x="244" y="510"/>
                    </a:cubicBezTo>
                    <a:cubicBezTo>
                      <a:pt x="220" y="510"/>
                      <a:pt x="220" y="510"/>
                      <a:pt x="220" y="510"/>
                    </a:cubicBezTo>
                    <a:cubicBezTo>
                      <a:pt x="220" y="410"/>
                      <a:pt x="220" y="410"/>
                      <a:pt x="220" y="410"/>
                    </a:cubicBezTo>
                    <a:cubicBezTo>
                      <a:pt x="244" y="410"/>
                      <a:pt x="244" y="410"/>
                      <a:pt x="244" y="410"/>
                    </a:cubicBezTo>
                    <a:close/>
                    <a:moveTo>
                      <a:pt x="244" y="564"/>
                    </a:moveTo>
                    <a:cubicBezTo>
                      <a:pt x="244" y="665"/>
                      <a:pt x="244" y="665"/>
                      <a:pt x="244" y="665"/>
                    </a:cubicBezTo>
                    <a:cubicBezTo>
                      <a:pt x="220" y="665"/>
                      <a:pt x="220" y="665"/>
                      <a:pt x="220" y="665"/>
                    </a:cubicBezTo>
                    <a:cubicBezTo>
                      <a:pt x="220" y="564"/>
                      <a:pt x="220" y="564"/>
                      <a:pt x="220" y="564"/>
                    </a:cubicBezTo>
                    <a:cubicBezTo>
                      <a:pt x="244" y="564"/>
                      <a:pt x="244" y="564"/>
                      <a:pt x="244" y="564"/>
                    </a:cubicBezTo>
                    <a:close/>
                    <a:moveTo>
                      <a:pt x="244" y="718"/>
                    </a:moveTo>
                    <a:cubicBezTo>
                      <a:pt x="244" y="742"/>
                      <a:pt x="244" y="742"/>
                      <a:pt x="244" y="742"/>
                    </a:cubicBezTo>
                    <a:cubicBezTo>
                      <a:pt x="220" y="742"/>
                      <a:pt x="220" y="742"/>
                      <a:pt x="220" y="742"/>
                    </a:cubicBezTo>
                    <a:cubicBezTo>
                      <a:pt x="220" y="718"/>
                      <a:pt x="220" y="718"/>
                      <a:pt x="220" y="718"/>
                    </a:cubicBezTo>
                    <a:lnTo>
                      <a:pt x="244" y="718"/>
                    </a:lnTo>
                    <a:close/>
                    <a:moveTo>
                      <a:pt x="197" y="95"/>
                    </a:moveTo>
                    <a:cubicBezTo>
                      <a:pt x="220" y="95"/>
                      <a:pt x="220" y="95"/>
                      <a:pt x="220" y="95"/>
                    </a:cubicBezTo>
                    <a:cubicBezTo>
                      <a:pt x="220" y="202"/>
                      <a:pt x="220" y="202"/>
                      <a:pt x="220" y="202"/>
                    </a:cubicBezTo>
                    <a:cubicBezTo>
                      <a:pt x="197" y="202"/>
                      <a:pt x="197" y="202"/>
                      <a:pt x="197" y="202"/>
                    </a:cubicBezTo>
                    <a:cubicBezTo>
                      <a:pt x="197" y="95"/>
                      <a:pt x="197" y="95"/>
                      <a:pt x="197" y="95"/>
                    </a:cubicBezTo>
                    <a:close/>
                    <a:moveTo>
                      <a:pt x="220" y="829"/>
                    </a:moveTo>
                    <a:cubicBezTo>
                      <a:pt x="197" y="829"/>
                      <a:pt x="197" y="829"/>
                      <a:pt x="197" y="829"/>
                    </a:cubicBezTo>
                    <a:cubicBezTo>
                      <a:pt x="197" y="795"/>
                      <a:pt x="197" y="795"/>
                      <a:pt x="197" y="795"/>
                    </a:cubicBezTo>
                    <a:cubicBezTo>
                      <a:pt x="220" y="795"/>
                      <a:pt x="220" y="795"/>
                      <a:pt x="220" y="795"/>
                    </a:cubicBezTo>
                    <a:cubicBezTo>
                      <a:pt x="220" y="829"/>
                      <a:pt x="220" y="829"/>
                      <a:pt x="220" y="829"/>
                    </a:cubicBezTo>
                    <a:close/>
                    <a:moveTo>
                      <a:pt x="220" y="256"/>
                    </a:moveTo>
                    <a:cubicBezTo>
                      <a:pt x="197" y="256"/>
                      <a:pt x="197" y="256"/>
                      <a:pt x="197" y="256"/>
                    </a:cubicBezTo>
                    <a:cubicBezTo>
                      <a:pt x="197" y="202"/>
                      <a:pt x="197" y="202"/>
                      <a:pt x="197" y="202"/>
                    </a:cubicBezTo>
                    <a:cubicBezTo>
                      <a:pt x="208" y="202"/>
                      <a:pt x="208" y="202"/>
                      <a:pt x="208" y="202"/>
                    </a:cubicBezTo>
                    <a:cubicBezTo>
                      <a:pt x="208" y="256"/>
                      <a:pt x="208" y="256"/>
                      <a:pt x="208" y="256"/>
                    </a:cubicBezTo>
                    <a:cubicBezTo>
                      <a:pt x="197" y="256"/>
                      <a:pt x="197" y="256"/>
                      <a:pt x="197" y="256"/>
                    </a:cubicBezTo>
                    <a:cubicBezTo>
                      <a:pt x="197" y="356"/>
                      <a:pt x="197" y="356"/>
                      <a:pt x="197" y="356"/>
                    </a:cubicBezTo>
                    <a:cubicBezTo>
                      <a:pt x="220" y="356"/>
                      <a:pt x="220" y="356"/>
                      <a:pt x="220" y="356"/>
                    </a:cubicBezTo>
                    <a:cubicBezTo>
                      <a:pt x="220" y="256"/>
                      <a:pt x="220" y="256"/>
                      <a:pt x="220" y="256"/>
                    </a:cubicBezTo>
                    <a:close/>
                    <a:moveTo>
                      <a:pt x="220" y="410"/>
                    </a:moveTo>
                    <a:cubicBezTo>
                      <a:pt x="220" y="510"/>
                      <a:pt x="220" y="510"/>
                      <a:pt x="220" y="510"/>
                    </a:cubicBezTo>
                    <a:cubicBezTo>
                      <a:pt x="197" y="510"/>
                      <a:pt x="197" y="510"/>
                      <a:pt x="197" y="510"/>
                    </a:cubicBezTo>
                    <a:cubicBezTo>
                      <a:pt x="197" y="410"/>
                      <a:pt x="197" y="410"/>
                      <a:pt x="197" y="410"/>
                    </a:cubicBezTo>
                    <a:cubicBezTo>
                      <a:pt x="220" y="410"/>
                      <a:pt x="220" y="410"/>
                      <a:pt x="220" y="410"/>
                    </a:cubicBezTo>
                    <a:close/>
                    <a:moveTo>
                      <a:pt x="220" y="564"/>
                    </a:moveTo>
                    <a:cubicBezTo>
                      <a:pt x="220" y="665"/>
                      <a:pt x="220" y="665"/>
                      <a:pt x="220" y="665"/>
                    </a:cubicBezTo>
                    <a:cubicBezTo>
                      <a:pt x="197" y="665"/>
                      <a:pt x="197" y="665"/>
                      <a:pt x="197" y="665"/>
                    </a:cubicBezTo>
                    <a:cubicBezTo>
                      <a:pt x="197" y="641"/>
                      <a:pt x="197" y="641"/>
                      <a:pt x="197" y="641"/>
                    </a:cubicBezTo>
                    <a:cubicBezTo>
                      <a:pt x="208" y="641"/>
                      <a:pt x="208" y="641"/>
                      <a:pt x="208" y="641"/>
                    </a:cubicBezTo>
                    <a:cubicBezTo>
                      <a:pt x="208" y="588"/>
                      <a:pt x="208" y="588"/>
                      <a:pt x="208" y="588"/>
                    </a:cubicBezTo>
                    <a:cubicBezTo>
                      <a:pt x="197" y="588"/>
                      <a:pt x="197" y="588"/>
                      <a:pt x="197" y="588"/>
                    </a:cubicBezTo>
                    <a:cubicBezTo>
                      <a:pt x="197" y="564"/>
                      <a:pt x="197" y="564"/>
                      <a:pt x="197" y="564"/>
                    </a:cubicBezTo>
                    <a:cubicBezTo>
                      <a:pt x="220" y="564"/>
                      <a:pt x="220" y="564"/>
                      <a:pt x="220" y="564"/>
                    </a:cubicBezTo>
                    <a:close/>
                    <a:moveTo>
                      <a:pt x="220" y="718"/>
                    </a:moveTo>
                    <a:cubicBezTo>
                      <a:pt x="220" y="742"/>
                      <a:pt x="220" y="742"/>
                      <a:pt x="220" y="742"/>
                    </a:cubicBezTo>
                    <a:cubicBezTo>
                      <a:pt x="197" y="742"/>
                      <a:pt x="197" y="742"/>
                      <a:pt x="197" y="742"/>
                    </a:cubicBezTo>
                    <a:cubicBezTo>
                      <a:pt x="197" y="718"/>
                      <a:pt x="197" y="718"/>
                      <a:pt x="197" y="718"/>
                    </a:cubicBezTo>
                    <a:lnTo>
                      <a:pt x="220" y="718"/>
                    </a:lnTo>
                    <a:close/>
                    <a:moveTo>
                      <a:pt x="150" y="95"/>
                    </a:moveTo>
                    <a:cubicBezTo>
                      <a:pt x="197" y="95"/>
                      <a:pt x="197" y="95"/>
                      <a:pt x="197" y="95"/>
                    </a:cubicBezTo>
                    <a:cubicBezTo>
                      <a:pt x="197" y="202"/>
                      <a:pt x="197" y="202"/>
                      <a:pt x="197" y="202"/>
                    </a:cubicBezTo>
                    <a:cubicBezTo>
                      <a:pt x="186" y="202"/>
                      <a:pt x="186" y="202"/>
                      <a:pt x="186" y="202"/>
                    </a:cubicBezTo>
                    <a:cubicBezTo>
                      <a:pt x="186" y="256"/>
                      <a:pt x="186" y="256"/>
                      <a:pt x="186" y="256"/>
                    </a:cubicBezTo>
                    <a:cubicBezTo>
                      <a:pt x="197" y="256"/>
                      <a:pt x="197" y="256"/>
                      <a:pt x="197" y="256"/>
                    </a:cubicBezTo>
                    <a:cubicBezTo>
                      <a:pt x="197" y="356"/>
                      <a:pt x="197" y="356"/>
                      <a:pt x="197" y="356"/>
                    </a:cubicBezTo>
                    <a:cubicBezTo>
                      <a:pt x="150" y="356"/>
                      <a:pt x="150" y="356"/>
                      <a:pt x="150" y="356"/>
                    </a:cubicBezTo>
                    <a:cubicBezTo>
                      <a:pt x="150" y="256"/>
                      <a:pt x="150" y="256"/>
                      <a:pt x="150" y="256"/>
                    </a:cubicBezTo>
                    <a:cubicBezTo>
                      <a:pt x="161" y="256"/>
                      <a:pt x="161" y="256"/>
                      <a:pt x="161" y="256"/>
                    </a:cubicBezTo>
                    <a:cubicBezTo>
                      <a:pt x="161" y="202"/>
                      <a:pt x="161" y="202"/>
                      <a:pt x="161" y="202"/>
                    </a:cubicBezTo>
                    <a:cubicBezTo>
                      <a:pt x="150" y="202"/>
                      <a:pt x="150" y="202"/>
                      <a:pt x="150" y="202"/>
                    </a:cubicBezTo>
                    <a:cubicBezTo>
                      <a:pt x="150" y="179"/>
                      <a:pt x="150" y="179"/>
                      <a:pt x="150" y="179"/>
                    </a:cubicBezTo>
                    <a:cubicBezTo>
                      <a:pt x="161" y="179"/>
                      <a:pt x="161" y="179"/>
                      <a:pt x="161" y="179"/>
                    </a:cubicBezTo>
                    <a:cubicBezTo>
                      <a:pt x="161" y="125"/>
                      <a:pt x="161" y="125"/>
                      <a:pt x="161" y="125"/>
                    </a:cubicBezTo>
                    <a:cubicBezTo>
                      <a:pt x="150" y="125"/>
                      <a:pt x="150" y="125"/>
                      <a:pt x="150" y="125"/>
                    </a:cubicBezTo>
                    <a:cubicBezTo>
                      <a:pt x="150" y="95"/>
                      <a:pt x="150" y="95"/>
                      <a:pt x="150" y="95"/>
                    </a:cubicBezTo>
                    <a:close/>
                    <a:moveTo>
                      <a:pt x="197" y="829"/>
                    </a:moveTo>
                    <a:cubicBezTo>
                      <a:pt x="150" y="829"/>
                      <a:pt x="150" y="829"/>
                      <a:pt x="150" y="829"/>
                    </a:cubicBezTo>
                    <a:cubicBezTo>
                      <a:pt x="150" y="795"/>
                      <a:pt x="150" y="795"/>
                      <a:pt x="150" y="795"/>
                    </a:cubicBezTo>
                    <a:cubicBezTo>
                      <a:pt x="161" y="795"/>
                      <a:pt x="161" y="795"/>
                      <a:pt x="161" y="795"/>
                    </a:cubicBezTo>
                    <a:cubicBezTo>
                      <a:pt x="161" y="742"/>
                      <a:pt x="161" y="742"/>
                      <a:pt x="161" y="742"/>
                    </a:cubicBezTo>
                    <a:cubicBezTo>
                      <a:pt x="150" y="742"/>
                      <a:pt x="150" y="742"/>
                      <a:pt x="150" y="742"/>
                    </a:cubicBezTo>
                    <a:cubicBezTo>
                      <a:pt x="150" y="718"/>
                      <a:pt x="150" y="718"/>
                      <a:pt x="150" y="718"/>
                    </a:cubicBezTo>
                    <a:cubicBezTo>
                      <a:pt x="197" y="718"/>
                      <a:pt x="197" y="718"/>
                      <a:pt x="197" y="718"/>
                    </a:cubicBezTo>
                    <a:cubicBezTo>
                      <a:pt x="197" y="742"/>
                      <a:pt x="197" y="742"/>
                      <a:pt x="197" y="742"/>
                    </a:cubicBezTo>
                    <a:cubicBezTo>
                      <a:pt x="186" y="742"/>
                      <a:pt x="186" y="742"/>
                      <a:pt x="186" y="742"/>
                    </a:cubicBezTo>
                    <a:cubicBezTo>
                      <a:pt x="186" y="795"/>
                      <a:pt x="186" y="795"/>
                      <a:pt x="186" y="795"/>
                    </a:cubicBezTo>
                    <a:cubicBezTo>
                      <a:pt x="197" y="795"/>
                      <a:pt x="197" y="795"/>
                      <a:pt x="197" y="795"/>
                    </a:cubicBezTo>
                    <a:cubicBezTo>
                      <a:pt x="197" y="829"/>
                      <a:pt x="197" y="829"/>
                      <a:pt x="197" y="829"/>
                    </a:cubicBezTo>
                    <a:close/>
                    <a:moveTo>
                      <a:pt x="197" y="202"/>
                    </a:moveTo>
                    <a:cubicBezTo>
                      <a:pt x="186" y="202"/>
                      <a:pt x="186" y="202"/>
                      <a:pt x="186" y="202"/>
                    </a:cubicBezTo>
                    <a:cubicBezTo>
                      <a:pt x="186" y="256"/>
                      <a:pt x="186" y="256"/>
                      <a:pt x="186" y="256"/>
                    </a:cubicBezTo>
                    <a:cubicBezTo>
                      <a:pt x="197" y="256"/>
                      <a:pt x="197" y="256"/>
                      <a:pt x="197" y="256"/>
                    </a:cubicBezTo>
                    <a:cubicBezTo>
                      <a:pt x="197" y="202"/>
                      <a:pt x="197" y="202"/>
                      <a:pt x="197" y="202"/>
                    </a:cubicBezTo>
                    <a:close/>
                    <a:moveTo>
                      <a:pt x="197" y="410"/>
                    </a:moveTo>
                    <a:cubicBezTo>
                      <a:pt x="197" y="510"/>
                      <a:pt x="197" y="510"/>
                      <a:pt x="197" y="510"/>
                    </a:cubicBezTo>
                    <a:cubicBezTo>
                      <a:pt x="186" y="510"/>
                      <a:pt x="186" y="510"/>
                      <a:pt x="186" y="510"/>
                    </a:cubicBezTo>
                    <a:cubicBezTo>
                      <a:pt x="186" y="564"/>
                      <a:pt x="186" y="564"/>
                      <a:pt x="186" y="564"/>
                    </a:cubicBezTo>
                    <a:cubicBezTo>
                      <a:pt x="197" y="564"/>
                      <a:pt x="197" y="564"/>
                      <a:pt x="197" y="564"/>
                    </a:cubicBezTo>
                    <a:cubicBezTo>
                      <a:pt x="197" y="588"/>
                      <a:pt x="197" y="588"/>
                      <a:pt x="197" y="588"/>
                    </a:cubicBezTo>
                    <a:cubicBezTo>
                      <a:pt x="186" y="588"/>
                      <a:pt x="186" y="588"/>
                      <a:pt x="186" y="588"/>
                    </a:cubicBezTo>
                    <a:cubicBezTo>
                      <a:pt x="186" y="641"/>
                      <a:pt x="186" y="641"/>
                      <a:pt x="186" y="641"/>
                    </a:cubicBezTo>
                    <a:cubicBezTo>
                      <a:pt x="197" y="641"/>
                      <a:pt x="197" y="641"/>
                      <a:pt x="197" y="641"/>
                    </a:cubicBezTo>
                    <a:cubicBezTo>
                      <a:pt x="197" y="665"/>
                      <a:pt x="197" y="665"/>
                      <a:pt x="197" y="665"/>
                    </a:cubicBezTo>
                    <a:cubicBezTo>
                      <a:pt x="150" y="665"/>
                      <a:pt x="150" y="665"/>
                      <a:pt x="150" y="665"/>
                    </a:cubicBezTo>
                    <a:cubicBezTo>
                      <a:pt x="150" y="564"/>
                      <a:pt x="150" y="564"/>
                      <a:pt x="150" y="564"/>
                    </a:cubicBezTo>
                    <a:cubicBezTo>
                      <a:pt x="161" y="564"/>
                      <a:pt x="161" y="564"/>
                      <a:pt x="161" y="564"/>
                    </a:cubicBezTo>
                    <a:cubicBezTo>
                      <a:pt x="161" y="510"/>
                      <a:pt x="161" y="510"/>
                      <a:pt x="161" y="510"/>
                    </a:cubicBezTo>
                    <a:cubicBezTo>
                      <a:pt x="150" y="510"/>
                      <a:pt x="150" y="510"/>
                      <a:pt x="150" y="510"/>
                    </a:cubicBezTo>
                    <a:cubicBezTo>
                      <a:pt x="150" y="487"/>
                      <a:pt x="150" y="487"/>
                      <a:pt x="150" y="487"/>
                    </a:cubicBezTo>
                    <a:cubicBezTo>
                      <a:pt x="161" y="487"/>
                      <a:pt x="161" y="487"/>
                      <a:pt x="161" y="487"/>
                    </a:cubicBezTo>
                    <a:cubicBezTo>
                      <a:pt x="161" y="433"/>
                      <a:pt x="161" y="433"/>
                      <a:pt x="161" y="433"/>
                    </a:cubicBezTo>
                    <a:cubicBezTo>
                      <a:pt x="150" y="433"/>
                      <a:pt x="150" y="433"/>
                      <a:pt x="150" y="433"/>
                    </a:cubicBezTo>
                    <a:cubicBezTo>
                      <a:pt x="150" y="410"/>
                      <a:pt x="150" y="410"/>
                      <a:pt x="150" y="410"/>
                    </a:cubicBezTo>
                    <a:lnTo>
                      <a:pt x="197" y="410"/>
                    </a:lnTo>
                    <a:close/>
                    <a:moveTo>
                      <a:pt x="0" y="471"/>
                    </a:moveTo>
                    <a:cubicBezTo>
                      <a:pt x="111" y="471"/>
                      <a:pt x="111" y="471"/>
                      <a:pt x="111" y="471"/>
                    </a:cubicBezTo>
                    <a:cubicBezTo>
                      <a:pt x="111" y="95"/>
                      <a:pt x="111" y="95"/>
                      <a:pt x="111" y="95"/>
                    </a:cubicBezTo>
                    <a:cubicBezTo>
                      <a:pt x="150" y="95"/>
                      <a:pt x="150" y="95"/>
                      <a:pt x="150" y="95"/>
                    </a:cubicBezTo>
                    <a:cubicBezTo>
                      <a:pt x="150" y="125"/>
                      <a:pt x="150" y="125"/>
                      <a:pt x="150" y="125"/>
                    </a:cubicBezTo>
                    <a:cubicBezTo>
                      <a:pt x="140" y="125"/>
                      <a:pt x="140" y="125"/>
                      <a:pt x="140" y="125"/>
                    </a:cubicBezTo>
                    <a:cubicBezTo>
                      <a:pt x="140" y="179"/>
                      <a:pt x="140" y="179"/>
                      <a:pt x="140" y="179"/>
                    </a:cubicBezTo>
                    <a:cubicBezTo>
                      <a:pt x="150" y="179"/>
                      <a:pt x="150" y="179"/>
                      <a:pt x="150" y="179"/>
                    </a:cubicBezTo>
                    <a:cubicBezTo>
                      <a:pt x="150" y="202"/>
                      <a:pt x="150" y="202"/>
                      <a:pt x="150" y="202"/>
                    </a:cubicBezTo>
                    <a:cubicBezTo>
                      <a:pt x="140" y="202"/>
                      <a:pt x="140" y="202"/>
                      <a:pt x="140" y="202"/>
                    </a:cubicBezTo>
                    <a:cubicBezTo>
                      <a:pt x="140" y="256"/>
                      <a:pt x="140" y="256"/>
                      <a:pt x="140" y="256"/>
                    </a:cubicBezTo>
                    <a:cubicBezTo>
                      <a:pt x="150" y="256"/>
                      <a:pt x="150" y="256"/>
                      <a:pt x="150" y="256"/>
                    </a:cubicBezTo>
                    <a:cubicBezTo>
                      <a:pt x="150" y="356"/>
                      <a:pt x="150" y="356"/>
                      <a:pt x="150" y="356"/>
                    </a:cubicBezTo>
                    <a:cubicBezTo>
                      <a:pt x="140" y="356"/>
                      <a:pt x="140" y="356"/>
                      <a:pt x="140" y="356"/>
                    </a:cubicBezTo>
                    <a:cubicBezTo>
                      <a:pt x="140" y="410"/>
                      <a:pt x="140" y="410"/>
                      <a:pt x="140" y="410"/>
                    </a:cubicBezTo>
                    <a:cubicBezTo>
                      <a:pt x="150" y="410"/>
                      <a:pt x="150" y="410"/>
                      <a:pt x="150" y="410"/>
                    </a:cubicBezTo>
                    <a:cubicBezTo>
                      <a:pt x="150" y="433"/>
                      <a:pt x="150" y="433"/>
                      <a:pt x="150" y="433"/>
                    </a:cubicBezTo>
                    <a:cubicBezTo>
                      <a:pt x="140" y="433"/>
                      <a:pt x="140" y="433"/>
                      <a:pt x="140" y="433"/>
                    </a:cubicBezTo>
                    <a:cubicBezTo>
                      <a:pt x="140" y="487"/>
                      <a:pt x="140" y="487"/>
                      <a:pt x="140" y="487"/>
                    </a:cubicBezTo>
                    <a:cubicBezTo>
                      <a:pt x="150" y="487"/>
                      <a:pt x="150" y="487"/>
                      <a:pt x="150" y="487"/>
                    </a:cubicBezTo>
                    <a:cubicBezTo>
                      <a:pt x="150" y="510"/>
                      <a:pt x="150" y="510"/>
                      <a:pt x="150" y="510"/>
                    </a:cubicBezTo>
                    <a:cubicBezTo>
                      <a:pt x="140" y="510"/>
                      <a:pt x="140" y="510"/>
                      <a:pt x="140" y="510"/>
                    </a:cubicBezTo>
                    <a:cubicBezTo>
                      <a:pt x="140" y="564"/>
                      <a:pt x="140" y="564"/>
                      <a:pt x="140" y="564"/>
                    </a:cubicBezTo>
                    <a:cubicBezTo>
                      <a:pt x="150" y="564"/>
                      <a:pt x="150" y="564"/>
                      <a:pt x="150" y="564"/>
                    </a:cubicBezTo>
                    <a:cubicBezTo>
                      <a:pt x="150" y="665"/>
                      <a:pt x="150" y="665"/>
                      <a:pt x="150" y="665"/>
                    </a:cubicBezTo>
                    <a:cubicBezTo>
                      <a:pt x="140" y="665"/>
                      <a:pt x="140" y="665"/>
                      <a:pt x="140" y="665"/>
                    </a:cubicBezTo>
                    <a:cubicBezTo>
                      <a:pt x="140" y="718"/>
                      <a:pt x="140" y="718"/>
                      <a:pt x="140" y="718"/>
                    </a:cubicBezTo>
                    <a:cubicBezTo>
                      <a:pt x="150" y="718"/>
                      <a:pt x="150" y="718"/>
                      <a:pt x="150" y="718"/>
                    </a:cubicBezTo>
                    <a:cubicBezTo>
                      <a:pt x="150" y="742"/>
                      <a:pt x="150" y="742"/>
                      <a:pt x="150" y="742"/>
                    </a:cubicBezTo>
                    <a:cubicBezTo>
                      <a:pt x="140" y="742"/>
                      <a:pt x="140" y="742"/>
                      <a:pt x="140" y="742"/>
                    </a:cubicBezTo>
                    <a:cubicBezTo>
                      <a:pt x="140" y="795"/>
                      <a:pt x="140" y="795"/>
                      <a:pt x="140" y="795"/>
                    </a:cubicBezTo>
                    <a:cubicBezTo>
                      <a:pt x="150" y="795"/>
                      <a:pt x="150" y="795"/>
                      <a:pt x="150" y="795"/>
                    </a:cubicBezTo>
                    <a:cubicBezTo>
                      <a:pt x="150" y="829"/>
                      <a:pt x="150" y="829"/>
                      <a:pt x="150" y="829"/>
                    </a:cubicBezTo>
                    <a:cubicBezTo>
                      <a:pt x="0" y="829"/>
                      <a:pt x="0" y="829"/>
                      <a:pt x="0" y="829"/>
                    </a:cubicBezTo>
                    <a:cubicBezTo>
                      <a:pt x="0" y="795"/>
                      <a:pt x="0" y="795"/>
                      <a:pt x="0" y="795"/>
                    </a:cubicBezTo>
                    <a:cubicBezTo>
                      <a:pt x="86" y="795"/>
                      <a:pt x="86" y="795"/>
                      <a:pt x="86" y="795"/>
                    </a:cubicBezTo>
                    <a:cubicBezTo>
                      <a:pt x="86" y="770"/>
                      <a:pt x="86" y="770"/>
                      <a:pt x="86" y="770"/>
                    </a:cubicBezTo>
                    <a:cubicBezTo>
                      <a:pt x="0" y="770"/>
                      <a:pt x="0" y="770"/>
                      <a:pt x="0" y="770"/>
                    </a:cubicBezTo>
                    <a:cubicBezTo>
                      <a:pt x="0" y="744"/>
                      <a:pt x="0" y="744"/>
                      <a:pt x="0" y="744"/>
                    </a:cubicBezTo>
                    <a:cubicBezTo>
                      <a:pt x="86" y="744"/>
                      <a:pt x="86" y="744"/>
                      <a:pt x="86" y="744"/>
                    </a:cubicBezTo>
                    <a:cubicBezTo>
                      <a:pt x="86" y="718"/>
                      <a:pt x="86" y="718"/>
                      <a:pt x="86" y="718"/>
                    </a:cubicBezTo>
                    <a:cubicBezTo>
                      <a:pt x="0" y="718"/>
                      <a:pt x="0" y="718"/>
                      <a:pt x="0" y="718"/>
                    </a:cubicBezTo>
                    <a:cubicBezTo>
                      <a:pt x="0" y="588"/>
                      <a:pt x="0" y="588"/>
                      <a:pt x="0" y="588"/>
                    </a:cubicBezTo>
                    <a:cubicBezTo>
                      <a:pt x="86" y="588"/>
                      <a:pt x="86" y="588"/>
                      <a:pt x="86" y="588"/>
                    </a:cubicBezTo>
                    <a:cubicBezTo>
                      <a:pt x="86" y="562"/>
                      <a:pt x="86" y="562"/>
                      <a:pt x="86" y="562"/>
                    </a:cubicBezTo>
                    <a:cubicBezTo>
                      <a:pt x="0" y="562"/>
                      <a:pt x="0" y="562"/>
                      <a:pt x="0" y="562"/>
                    </a:cubicBezTo>
                    <a:lnTo>
                      <a:pt x="0" y="471"/>
                    </a:lnTo>
                    <a:close/>
                  </a:path>
                </a:pathLst>
              </a:custGeom>
              <a:solidFill>
                <a:srgbClr val="E4E9ED"/>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43" name="ïṡḻíḍe"/>
              <p:cNvSpPr/>
              <p:nvPr/>
            </p:nvSpPr>
            <p:spPr bwMode="auto">
              <a:xfrm>
                <a:off x="5356226" y="1233449"/>
                <a:ext cx="31750" cy="2670175"/>
              </a:xfrm>
              <a:prstGeom prst="rect">
                <a:avLst/>
              </a:prstGeom>
              <a:solidFill>
                <a:srgbClr val="C5D0D9"/>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p>
            </p:txBody>
          </p:sp>
          <p:sp>
            <p:nvSpPr>
              <p:cNvPr id="44" name="ïṣľîďè"/>
              <p:cNvSpPr/>
              <p:nvPr/>
            </p:nvSpPr>
            <p:spPr bwMode="auto">
              <a:xfrm>
                <a:off x="6884988" y="1233449"/>
                <a:ext cx="30163" cy="2670175"/>
              </a:xfrm>
              <a:prstGeom prst="rect">
                <a:avLst/>
              </a:prstGeom>
              <a:solidFill>
                <a:srgbClr val="C5D0D9"/>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p>
            </p:txBody>
          </p:sp>
          <p:sp>
            <p:nvSpPr>
              <p:cNvPr id="45" name="îṧḻîďè"/>
              <p:cNvSpPr/>
              <p:nvPr/>
            </p:nvSpPr>
            <p:spPr bwMode="auto">
              <a:xfrm>
                <a:off x="3827463" y="2055774"/>
                <a:ext cx="4619625" cy="31750"/>
              </a:xfrm>
              <a:prstGeom prst="rect">
                <a:avLst/>
              </a:prstGeom>
              <a:solidFill>
                <a:srgbClr val="C5D0D9"/>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p>
            </p:txBody>
          </p:sp>
          <p:sp>
            <p:nvSpPr>
              <p:cNvPr id="46" name="îŝlîďê"/>
              <p:cNvSpPr/>
              <p:nvPr/>
            </p:nvSpPr>
            <p:spPr bwMode="auto">
              <a:xfrm>
                <a:off x="3827463" y="2930487"/>
                <a:ext cx="4619625" cy="31750"/>
              </a:xfrm>
              <a:prstGeom prst="rect">
                <a:avLst/>
              </a:prstGeom>
              <a:solidFill>
                <a:srgbClr val="C5D0D9"/>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p>
            </p:txBody>
          </p:sp>
          <p:sp>
            <p:nvSpPr>
              <p:cNvPr id="47" name="ïṣ1îḍe"/>
              <p:cNvSpPr/>
              <p:nvPr/>
            </p:nvSpPr>
            <p:spPr bwMode="auto">
              <a:xfrm>
                <a:off x="3827463" y="1233449"/>
                <a:ext cx="4619625" cy="31750"/>
              </a:xfrm>
              <a:prstGeom prst="rect">
                <a:avLst/>
              </a:prstGeom>
              <a:solidFill>
                <a:srgbClr val="C5D0D9"/>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p>
            </p:txBody>
          </p:sp>
          <p:sp>
            <p:nvSpPr>
              <p:cNvPr id="48" name="iśḻïdé"/>
              <p:cNvSpPr/>
              <p:nvPr/>
            </p:nvSpPr>
            <p:spPr bwMode="auto">
              <a:xfrm>
                <a:off x="3827463" y="1233449"/>
                <a:ext cx="31750" cy="2670175"/>
              </a:xfrm>
              <a:prstGeom prst="rect">
                <a:avLst/>
              </a:prstGeom>
              <a:solidFill>
                <a:srgbClr val="C5D0D9"/>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p>
            </p:txBody>
          </p:sp>
          <p:sp>
            <p:nvSpPr>
              <p:cNvPr id="49" name="îśḷïḋê"/>
              <p:cNvSpPr/>
              <p:nvPr/>
            </p:nvSpPr>
            <p:spPr bwMode="auto">
              <a:xfrm>
                <a:off x="8415338" y="1233449"/>
                <a:ext cx="31750" cy="2670175"/>
              </a:xfrm>
              <a:prstGeom prst="rect">
                <a:avLst/>
              </a:prstGeom>
              <a:solidFill>
                <a:srgbClr val="C5D0D9"/>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p>
            </p:txBody>
          </p:sp>
          <p:sp>
            <p:nvSpPr>
              <p:cNvPr id="50" name="ïS1íďe"/>
              <p:cNvSpPr/>
              <p:nvPr/>
            </p:nvSpPr>
            <p:spPr bwMode="auto">
              <a:xfrm>
                <a:off x="3827463" y="3873462"/>
                <a:ext cx="4619625" cy="30163"/>
              </a:xfrm>
              <a:prstGeom prst="rect">
                <a:avLst/>
              </a:prstGeom>
              <a:solidFill>
                <a:srgbClr val="C5D0D9"/>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p>
            </p:txBody>
          </p:sp>
          <p:sp>
            <p:nvSpPr>
              <p:cNvPr id="51" name="iS1îḋè"/>
              <p:cNvSpPr/>
              <p:nvPr/>
            </p:nvSpPr>
            <p:spPr bwMode="auto">
              <a:xfrm>
                <a:off x="7004051" y="3643274"/>
                <a:ext cx="641350" cy="457200"/>
              </a:xfrm>
              <a:custGeom>
                <a:avLst/>
                <a:gdLst>
                  <a:gd name="T0" fmla="*/ 5 w 248"/>
                  <a:gd name="T1" fmla="*/ 119 h 177"/>
                  <a:gd name="T2" fmla="*/ 0 w 248"/>
                  <a:gd name="T3" fmla="*/ 35 h 177"/>
                  <a:gd name="T4" fmla="*/ 149 w 248"/>
                  <a:gd name="T5" fmla="*/ 85 h 177"/>
                  <a:gd name="T6" fmla="*/ 176 w 248"/>
                  <a:gd name="T7" fmla="*/ 0 h 177"/>
                  <a:gd name="T8" fmla="*/ 176 w 248"/>
                  <a:gd name="T9" fmla="*/ 0 h 177"/>
                  <a:gd name="T10" fmla="*/ 248 w 248"/>
                  <a:gd name="T11" fmla="*/ 23 h 177"/>
                  <a:gd name="T12" fmla="*/ 248 w 248"/>
                  <a:gd name="T13" fmla="*/ 23 h 177"/>
                  <a:gd name="T14" fmla="*/ 207 w 248"/>
                  <a:gd name="T15" fmla="*/ 153 h 177"/>
                  <a:gd name="T16" fmla="*/ 169 w 248"/>
                  <a:gd name="T17" fmla="*/ 171 h 177"/>
                  <a:gd name="T18" fmla="*/ 5 w 248"/>
                  <a:gd name="T19" fmla="*/ 119 h 177"/>
                  <a:gd name="T20" fmla="*/ 5 w 248"/>
                  <a:gd name="T21" fmla="*/ 119 h 1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48" h="177">
                    <a:moveTo>
                      <a:pt x="5" y="119"/>
                    </a:moveTo>
                    <a:cubicBezTo>
                      <a:pt x="0" y="35"/>
                      <a:pt x="0" y="35"/>
                      <a:pt x="0" y="35"/>
                    </a:cubicBezTo>
                    <a:cubicBezTo>
                      <a:pt x="0" y="35"/>
                      <a:pt x="131" y="80"/>
                      <a:pt x="149" y="85"/>
                    </a:cubicBezTo>
                    <a:cubicBezTo>
                      <a:pt x="176" y="0"/>
                      <a:pt x="176" y="0"/>
                      <a:pt x="176" y="0"/>
                    </a:cubicBezTo>
                    <a:cubicBezTo>
                      <a:pt x="176" y="0"/>
                      <a:pt x="176" y="0"/>
                      <a:pt x="176" y="0"/>
                    </a:cubicBezTo>
                    <a:cubicBezTo>
                      <a:pt x="248" y="23"/>
                      <a:pt x="248" y="23"/>
                      <a:pt x="248" y="23"/>
                    </a:cubicBezTo>
                    <a:cubicBezTo>
                      <a:pt x="248" y="23"/>
                      <a:pt x="248" y="23"/>
                      <a:pt x="248" y="23"/>
                    </a:cubicBezTo>
                    <a:cubicBezTo>
                      <a:pt x="207" y="153"/>
                      <a:pt x="207" y="153"/>
                      <a:pt x="207" y="153"/>
                    </a:cubicBezTo>
                    <a:cubicBezTo>
                      <a:pt x="199" y="177"/>
                      <a:pt x="178" y="174"/>
                      <a:pt x="169" y="171"/>
                    </a:cubicBezTo>
                    <a:cubicBezTo>
                      <a:pt x="114" y="153"/>
                      <a:pt x="60" y="136"/>
                      <a:pt x="5" y="119"/>
                    </a:cubicBezTo>
                    <a:cubicBezTo>
                      <a:pt x="5" y="119"/>
                      <a:pt x="5" y="119"/>
                      <a:pt x="5" y="119"/>
                    </a:cubicBezTo>
                    <a:close/>
                  </a:path>
                </a:pathLst>
              </a:custGeom>
              <a:solidFill>
                <a:srgbClr val="6F7478"/>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52" name="i$ľiḍé"/>
              <p:cNvSpPr/>
              <p:nvPr/>
            </p:nvSpPr>
            <p:spPr bwMode="auto">
              <a:xfrm>
                <a:off x="6502401" y="4444962"/>
                <a:ext cx="481013" cy="28575"/>
              </a:xfrm>
              <a:custGeom>
                <a:avLst/>
                <a:gdLst>
                  <a:gd name="T0" fmla="*/ 1 w 186"/>
                  <a:gd name="T1" fmla="*/ 0 h 11"/>
                  <a:gd name="T2" fmla="*/ 0 w 186"/>
                  <a:gd name="T3" fmla="*/ 3 h 11"/>
                  <a:gd name="T4" fmla="*/ 186 w 186"/>
                  <a:gd name="T5" fmla="*/ 4 h 11"/>
                  <a:gd name="T6" fmla="*/ 185 w 186"/>
                  <a:gd name="T7" fmla="*/ 0 h 11"/>
                  <a:gd name="T8" fmla="*/ 1 w 186"/>
                  <a:gd name="T9" fmla="*/ 0 h 11"/>
                </a:gdLst>
                <a:ahLst/>
                <a:cxnLst>
                  <a:cxn ang="0">
                    <a:pos x="T0" y="T1"/>
                  </a:cxn>
                  <a:cxn ang="0">
                    <a:pos x="T2" y="T3"/>
                  </a:cxn>
                  <a:cxn ang="0">
                    <a:pos x="T4" y="T5"/>
                  </a:cxn>
                  <a:cxn ang="0">
                    <a:pos x="T6" y="T7"/>
                  </a:cxn>
                  <a:cxn ang="0">
                    <a:pos x="T8" y="T9"/>
                  </a:cxn>
                </a:cxnLst>
                <a:rect l="0" t="0" r="r" b="b"/>
                <a:pathLst>
                  <a:path w="186" h="11">
                    <a:moveTo>
                      <a:pt x="1" y="0"/>
                    </a:moveTo>
                    <a:cubicBezTo>
                      <a:pt x="0" y="3"/>
                      <a:pt x="0" y="3"/>
                      <a:pt x="0" y="3"/>
                    </a:cubicBezTo>
                    <a:cubicBezTo>
                      <a:pt x="58" y="10"/>
                      <a:pt x="129" y="11"/>
                      <a:pt x="186" y="4"/>
                    </a:cubicBezTo>
                    <a:cubicBezTo>
                      <a:pt x="186" y="2"/>
                      <a:pt x="185" y="1"/>
                      <a:pt x="185" y="0"/>
                    </a:cubicBezTo>
                    <a:lnTo>
                      <a:pt x="1" y="0"/>
                    </a:lnTo>
                    <a:close/>
                  </a:path>
                </a:pathLst>
              </a:custGeom>
              <a:solidFill>
                <a:srgbClr val="3F73A1"/>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53" name="iSlíḍé"/>
              <p:cNvSpPr/>
              <p:nvPr/>
            </p:nvSpPr>
            <p:spPr bwMode="auto">
              <a:xfrm>
                <a:off x="6359526" y="3665499"/>
                <a:ext cx="714375" cy="811213"/>
              </a:xfrm>
              <a:custGeom>
                <a:avLst/>
                <a:gdLst>
                  <a:gd name="T0" fmla="*/ 33 w 276"/>
                  <a:gd name="T1" fmla="*/ 301 h 313"/>
                  <a:gd name="T2" fmla="*/ 0 w 276"/>
                  <a:gd name="T3" fmla="*/ 59 h 313"/>
                  <a:gd name="T4" fmla="*/ 118 w 276"/>
                  <a:gd name="T5" fmla="*/ 1 h 313"/>
                  <a:gd name="T6" fmla="*/ 148 w 276"/>
                  <a:gd name="T7" fmla="*/ 12 h 313"/>
                  <a:gd name="T8" fmla="*/ 180 w 276"/>
                  <a:gd name="T9" fmla="*/ 0 h 313"/>
                  <a:gd name="T10" fmla="*/ 276 w 276"/>
                  <a:gd name="T11" fmla="*/ 35 h 313"/>
                  <a:gd name="T12" fmla="*/ 267 w 276"/>
                  <a:gd name="T13" fmla="*/ 113 h 313"/>
                  <a:gd name="T14" fmla="*/ 265 w 276"/>
                  <a:gd name="T15" fmla="*/ 301 h 313"/>
                  <a:gd name="T16" fmla="*/ 33 w 276"/>
                  <a:gd name="T17" fmla="*/ 301 h 3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76" h="313">
                    <a:moveTo>
                      <a:pt x="33" y="301"/>
                    </a:moveTo>
                    <a:cubicBezTo>
                      <a:pt x="46" y="264"/>
                      <a:pt x="16" y="91"/>
                      <a:pt x="0" y="59"/>
                    </a:cubicBezTo>
                    <a:cubicBezTo>
                      <a:pt x="9" y="26"/>
                      <a:pt x="95" y="19"/>
                      <a:pt x="118" y="1"/>
                    </a:cubicBezTo>
                    <a:cubicBezTo>
                      <a:pt x="129" y="10"/>
                      <a:pt x="136" y="12"/>
                      <a:pt x="148" y="12"/>
                    </a:cubicBezTo>
                    <a:cubicBezTo>
                      <a:pt x="161" y="12"/>
                      <a:pt x="169" y="10"/>
                      <a:pt x="180" y="0"/>
                    </a:cubicBezTo>
                    <a:cubicBezTo>
                      <a:pt x="192" y="11"/>
                      <a:pt x="245" y="17"/>
                      <a:pt x="276" y="35"/>
                    </a:cubicBezTo>
                    <a:cubicBezTo>
                      <a:pt x="269" y="59"/>
                      <a:pt x="262" y="88"/>
                      <a:pt x="267" y="113"/>
                    </a:cubicBezTo>
                    <a:cubicBezTo>
                      <a:pt x="263" y="154"/>
                      <a:pt x="251" y="267"/>
                      <a:pt x="265" y="301"/>
                    </a:cubicBezTo>
                    <a:cubicBezTo>
                      <a:pt x="207" y="312"/>
                      <a:pt x="92" y="313"/>
                      <a:pt x="33" y="301"/>
                    </a:cubicBezTo>
                    <a:close/>
                  </a:path>
                </a:pathLst>
              </a:custGeom>
              <a:solidFill>
                <a:srgbClr val="969DA3"/>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54" name="íṧḷidé"/>
              <p:cNvSpPr/>
              <p:nvPr/>
            </p:nvSpPr>
            <p:spPr bwMode="auto">
              <a:xfrm>
                <a:off x="6586538" y="3665499"/>
                <a:ext cx="314325" cy="630238"/>
              </a:xfrm>
              <a:custGeom>
                <a:avLst/>
                <a:gdLst>
                  <a:gd name="T0" fmla="*/ 5 w 198"/>
                  <a:gd name="T1" fmla="*/ 26 h 397"/>
                  <a:gd name="T2" fmla="*/ 0 w 198"/>
                  <a:gd name="T3" fmla="*/ 146 h 397"/>
                  <a:gd name="T4" fmla="*/ 100 w 198"/>
                  <a:gd name="T5" fmla="*/ 397 h 397"/>
                  <a:gd name="T6" fmla="*/ 198 w 198"/>
                  <a:gd name="T7" fmla="*/ 146 h 397"/>
                  <a:gd name="T8" fmla="*/ 191 w 198"/>
                  <a:gd name="T9" fmla="*/ 23 h 397"/>
                  <a:gd name="T10" fmla="*/ 150 w 198"/>
                  <a:gd name="T11" fmla="*/ 0 h 397"/>
                  <a:gd name="T12" fmla="*/ 49 w 198"/>
                  <a:gd name="T13" fmla="*/ 2 h 397"/>
                  <a:gd name="T14" fmla="*/ 5 w 198"/>
                  <a:gd name="T15" fmla="*/ 26 h 39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8" h="397">
                    <a:moveTo>
                      <a:pt x="5" y="26"/>
                    </a:moveTo>
                    <a:lnTo>
                      <a:pt x="0" y="146"/>
                    </a:lnTo>
                    <a:lnTo>
                      <a:pt x="100" y="397"/>
                    </a:lnTo>
                    <a:lnTo>
                      <a:pt x="198" y="146"/>
                    </a:lnTo>
                    <a:lnTo>
                      <a:pt x="191" y="23"/>
                    </a:lnTo>
                    <a:lnTo>
                      <a:pt x="150" y="0"/>
                    </a:lnTo>
                    <a:lnTo>
                      <a:pt x="49" y="2"/>
                    </a:lnTo>
                    <a:lnTo>
                      <a:pt x="5" y="26"/>
                    </a:lnTo>
                    <a:close/>
                  </a:path>
                </a:pathLst>
              </a:custGeom>
              <a:solidFill>
                <a:srgbClr val="3F73A1"/>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55" name="ïšļíḓê"/>
              <p:cNvSpPr/>
              <p:nvPr/>
            </p:nvSpPr>
            <p:spPr bwMode="auto">
              <a:xfrm>
                <a:off x="6664326" y="3601999"/>
                <a:ext cx="155575" cy="161925"/>
              </a:xfrm>
              <a:prstGeom prst="rect">
                <a:avLst/>
              </a:prstGeom>
              <a:solidFill>
                <a:srgbClr val="3F73A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p>
            </p:txBody>
          </p:sp>
          <p:sp>
            <p:nvSpPr>
              <p:cNvPr id="56" name="îṩḷïḑè"/>
              <p:cNvSpPr/>
              <p:nvPr/>
            </p:nvSpPr>
            <p:spPr bwMode="auto">
              <a:xfrm>
                <a:off x="6705601" y="3754399"/>
                <a:ext cx="76200" cy="111125"/>
              </a:xfrm>
              <a:custGeom>
                <a:avLst/>
                <a:gdLst>
                  <a:gd name="T0" fmla="*/ 25 w 29"/>
                  <a:gd name="T1" fmla="*/ 43 h 43"/>
                  <a:gd name="T2" fmla="*/ 29 w 29"/>
                  <a:gd name="T3" fmla="*/ 34 h 43"/>
                  <a:gd name="T4" fmla="*/ 14 w 29"/>
                  <a:gd name="T5" fmla="*/ 0 h 43"/>
                  <a:gd name="T6" fmla="*/ 0 w 29"/>
                  <a:gd name="T7" fmla="*/ 34 h 43"/>
                  <a:gd name="T8" fmla="*/ 5 w 29"/>
                  <a:gd name="T9" fmla="*/ 43 h 43"/>
                  <a:gd name="T10" fmla="*/ 25 w 29"/>
                  <a:gd name="T11" fmla="*/ 43 h 43"/>
                </a:gdLst>
                <a:ahLst/>
                <a:cxnLst>
                  <a:cxn ang="0">
                    <a:pos x="T0" y="T1"/>
                  </a:cxn>
                  <a:cxn ang="0">
                    <a:pos x="T2" y="T3"/>
                  </a:cxn>
                  <a:cxn ang="0">
                    <a:pos x="T4" y="T5"/>
                  </a:cxn>
                  <a:cxn ang="0">
                    <a:pos x="T6" y="T7"/>
                  </a:cxn>
                  <a:cxn ang="0">
                    <a:pos x="T8" y="T9"/>
                  </a:cxn>
                  <a:cxn ang="0">
                    <a:pos x="T10" y="T11"/>
                  </a:cxn>
                </a:cxnLst>
                <a:rect l="0" t="0" r="r" b="b"/>
                <a:pathLst>
                  <a:path w="29" h="43">
                    <a:moveTo>
                      <a:pt x="25" y="43"/>
                    </a:moveTo>
                    <a:cubicBezTo>
                      <a:pt x="29" y="34"/>
                      <a:pt x="29" y="34"/>
                      <a:pt x="29" y="34"/>
                    </a:cubicBezTo>
                    <a:cubicBezTo>
                      <a:pt x="14" y="0"/>
                      <a:pt x="14" y="0"/>
                      <a:pt x="14" y="0"/>
                    </a:cubicBezTo>
                    <a:cubicBezTo>
                      <a:pt x="0" y="34"/>
                      <a:pt x="0" y="34"/>
                      <a:pt x="0" y="34"/>
                    </a:cubicBezTo>
                    <a:cubicBezTo>
                      <a:pt x="5" y="43"/>
                      <a:pt x="5" y="43"/>
                      <a:pt x="5" y="43"/>
                    </a:cubicBezTo>
                    <a:cubicBezTo>
                      <a:pt x="11" y="43"/>
                      <a:pt x="18" y="43"/>
                      <a:pt x="25" y="43"/>
                    </a:cubicBezTo>
                    <a:close/>
                  </a:path>
                </a:pathLst>
              </a:custGeom>
              <a:solidFill>
                <a:srgbClr val="3F73A1"/>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57" name="ïṩḻîḑê"/>
              <p:cNvSpPr/>
              <p:nvPr/>
            </p:nvSpPr>
            <p:spPr bwMode="auto">
              <a:xfrm>
                <a:off x="6618288" y="3668674"/>
                <a:ext cx="123825" cy="234950"/>
              </a:xfrm>
              <a:custGeom>
                <a:avLst/>
                <a:gdLst>
                  <a:gd name="T0" fmla="*/ 29 w 78"/>
                  <a:gd name="T1" fmla="*/ 0 h 148"/>
                  <a:gd name="T2" fmla="*/ 78 w 78"/>
                  <a:gd name="T3" fmla="*/ 54 h 148"/>
                  <a:gd name="T4" fmla="*/ 44 w 78"/>
                  <a:gd name="T5" fmla="*/ 148 h 148"/>
                  <a:gd name="T6" fmla="*/ 0 w 78"/>
                  <a:gd name="T7" fmla="*/ 20 h 148"/>
                  <a:gd name="T8" fmla="*/ 29 w 78"/>
                  <a:gd name="T9" fmla="*/ 0 h 148"/>
                </a:gdLst>
                <a:ahLst/>
                <a:cxnLst>
                  <a:cxn ang="0">
                    <a:pos x="T0" y="T1"/>
                  </a:cxn>
                  <a:cxn ang="0">
                    <a:pos x="T2" y="T3"/>
                  </a:cxn>
                  <a:cxn ang="0">
                    <a:pos x="T4" y="T5"/>
                  </a:cxn>
                  <a:cxn ang="0">
                    <a:pos x="T6" y="T7"/>
                  </a:cxn>
                  <a:cxn ang="0">
                    <a:pos x="T8" y="T9"/>
                  </a:cxn>
                </a:cxnLst>
                <a:rect l="0" t="0" r="r" b="b"/>
                <a:pathLst>
                  <a:path w="78" h="148">
                    <a:moveTo>
                      <a:pt x="29" y="0"/>
                    </a:moveTo>
                    <a:lnTo>
                      <a:pt x="78" y="54"/>
                    </a:lnTo>
                    <a:lnTo>
                      <a:pt x="44" y="148"/>
                    </a:lnTo>
                    <a:lnTo>
                      <a:pt x="0" y="20"/>
                    </a:lnTo>
                    <a:lnTo>
                      <a:pt x="29" y="0"/>
                    </a:lnTo>
                    <a:close/>
                  </a:path>
                </a:pathLst>
              </a:custGeom>
              <a:solidFill>
                <a:srgbClr val="3F73A1"/>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58" name="iṥḷïḑe"/>
              <p:cNvSpPr/>
              <p:nvPr/>
            </p:nvSpPr>
            <p:spPr bwMode="auto">
              <a:xfrm>
                <a:off x="6742113" y="3665499"/>
                <a:ext cx="130175" cy="238125"/>
              </a:xfrm>
              <a:custGeom>
                <a:avLst/>
                <a:gdLst>
                  <a:gd name="T0" fmla="*/ 52 w 82"/>
                  <a:gd name="T1" fmla="*/ 0 h 150"/>
                  <a:gd name="T2" fmla="*/ 0 w 82"/>
                  <a:gd name="T3" fmla="*/ 56 h 150"/>
                  <a:gd name="T4" fmla="*/ 36 w 82"/>
                  <a:gd name="T5" fmla="*/ 150 h 150"/>
                  <a:gd name="T6" fmla="*/ 82 w 82"/>
                  <a:gd name="T7" fmla="*/ 20 h 150"/>
                  <a:gd name="T8" fmla="*/ 52 w 82"/>
                  <a:gd name="T9" fmla="*/ 0 h 150"/>
                </a:gdLst>
                <a:ahLst/>
                <a:cxnLst>
                  <a:cxn ang="0">
                    <a:pos x="T0" y="T1"/>
                  </a:cxn>
                  <a:cxn ang="0">
                    <a:pos x="T2" y="T3"/>
                  </a:cxn>
                  <a:cxn ang="0">
                    <a:pos x="T4" y="T5"/>
                  </a:cxn>
                  <a:cxn ang="0">
                    <a:pos x="T6" y="T7"/>
                  </a:cxn>
                  <a:cxn ang="0">
                    <a:pos x="T8" y="T9"/>
                  </a:cxn>
                </a:cxnLst>
                <a:rect l="0" t="0" r="r" b="b"/>
                <a:pathLst>
                  <a:path w="82" h="150">
                    <a:moveTo>
                      <a:pt x="52" y="0"/>
                    </a:moveTo>
                    <a:lnTo>
                      <a:pt x="0" y="56"/>
                    </a:lnTo>
                    <a:lnTo>
                      <a:pt x="36" y="150"/>
                    </a:lnTo>
                    <a:lnTo>
                      <a:pt x="82" y="20"/>
                    </a:lnTo>
                    <a:lnTo>
                      <a:pt x="52" y="0"/>
                    </a:lnTo>
                    <a:close/>
                  </a:path>
                </a:pathLst>
              </a:custGeom>
              <a:solidFill>
                <a:srgbClr val="3F73A1"/>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59" name="îṥḷíde"/>
              <p:cNvSpPr/>
              <p:nvPr/>
            </p:nvSpPr>
            <p:spPr bwMode="auto">
              <a:xfrm>
                <a:off x="6692901" y="3922674"/>
                <a:ext cx="103188" cy="374650"/>
              </a:xfrm>
              <a:custGeom>
                <a:avLst/>
                <a:gdLst>
                  <a:gd name="T0" fmla="*/ 17 w 65"/>
                  <a:gd name="T1" fmla="*/ 0 h 236"/>
                  <a:gd name="T2" fmla="*/ 49 w 65"/>
                  <a:gd name="T3" fmla="*/ 0 h 236"/>
                  <a:gd name="T4" fmla="*/ 65 w 65"/>
                  <a:gd name="T5" fmla="*/ 160 h 236"/>
                  <a:gd name="T6" fmla="*/ 31 w 65"/>
                  <a:gd name="T7" fmla="*/ 236 h 236"/>
                  <a:gd name="T8" fmla="*/ 0 w 65"/>
                  <a:gd name="T9" fmla="*/ 160 h 236"/>
                  <a:gd name="T10" fmla="*/ 17 w 65"/>
                  <a:gd name="T11" fmla="*/ 0 h 236"/>
                </a:gdLst>
                <a:ahLst/>
                <a:cxnLst>
                  <a:cxn ang="0">
                    <a:pos x="T0" y="T1"/>
                  </a:cxn>
                  <a:cxn ang="0">
                    <a:pos x="T2" y="T3"/>
                  </a:cxn>
                  <a:cxn ang="0">
                    <a:pos x="T4" y="T5"/>
                  </a:cxn>
                  <a:cxn ang="0">
                    <a:pos x="T6" y="T7"/>
                  </a:cxn>
                  <a:cxn ang="0">
                    <a:pos x="T8" y="T9"/>
                  </a:cxn>
                  <a:cxn ang="0">
                    <a:pos x="T10" y="T11"/>
                  </a:cxn>
                </a:cxnLst>
                <a:rect l="0" t="0" r="r" b="b"/>
                <a:pathLst>
                  <a:path w="65" h="236">
                    <a:moveTo>
                      <a:pt x="17" y="0"/>
                    </a:moveTo>
                    <a:lnTo>
                      <a:pt x="49" y="0"/>
                    </a:lnTo>
                    <a:lnTo>
                      <a:pt x="65" y="160"/>
                    </a:lnTo>
                    <a:lnTo>
                      <a:pt x="31" y="236"/>
                    </a:lnTo>
                    <a:lnTo>
                      <a:pt x="0" y="160"/>
                    </a:lnTo>
                    <a:lnTo>
                      <a:pt x="17" y="0"/>
                    </a:lnTo>
                    <a:close/>
                  </a:path>
                </a:pathLst>
              </a:custGeom>
              <a:solidFill>
                <a:srgbClr val="3F73A1"/>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60" name="íş1íďè"/>
              <p:cNvSpPr/>
              <p:nvPr/>
            </p:nvSpPr>
            <p:spPr bwMode="auto">
              <a:xfrm>
                <a:off x="6618288" y="3668674"/>
                <a:ext cx="123825" cy="200025"/>
              </a:xfrm>
              <a:custGeom>
                <a:avLst/>
                <a:gdLst>
                  <a:gd name="T0" fmla="*/ 29 w 78"/>
                  <a:gd name="T1" fmla="*/ 0 h 126"/>
                  <a:gd name="T2" fmla="*/ 78 w 78"/>
                  <a:gd name="T3" fmla="*/ 54 h 126"/>
                  <a:gd name="T4" fmla="*/ 42 w 78"/>
                  <a:gd name="T5" fmla="*/ 126 h 126"/>
                  <a:gd name="T6" fmla="*/ 0 w 78"/>
                  <a:gd name="T7" fmla="*/ 20 h 126"/>
                  <a:gd name="T8" fmla="*/ 29 w 78"/>
                  <a:gd name="T9" fmla="*/ 0 h 126"/>
                </a:gdLst>
                <a:ahLst/>
                <a:cxnLst>
                  <a:cxn ang="0">
                    <a:pos x="T0" y="T1"/>
                  </a:cxn>
                  <a:cxn ang="0">
                    <a:pos x="T2" y="T3"/>
                  </a:cxn>
                  <a:cxn ang="0">
                    <a:pos x="T4" y="T5"/>
                  </a:cxn>
                  <a:cxn ang="0">
                    <a:pos x="T6" y="T7"/>
                  </a:cxn>
                  <a:cxn ang="0">
                    <a:pos x="T8" y="T9"/>
                  </a:cxn>
                </a:cxnLst>
                <a:rect l="0" t="0" r="r" b="b"/>
                <a:pathLst>
                  <a:path w="78" h="126">
                    <a:moveTo>
                      <a:pt x="29" y="0"/>
                    </a:moveTo>
                    <a:lnTo>
                      <a:pt x="78" y="54"/>
                    </a:lnTo>
                    <a:lnTo>
                      <a:pt x="42" y="126"/>
                    </a:lnTo>
                    <a:lnTo>
                      <a:pt x="0" y="20"/>
                    </a:lnTo>
                    <a:lnTo>
                      <a:pt x="29" y="0"/>
                    </a:lnTo>
                    <a:close/>
                  </a:path>
                </a:pathLst>
              </a:custGeom>
              <a:solidFill>
                <a:srgbClr val="3F73A1"/>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61" name="îṧľîḍe"/>
              <p:cNvSpPr/>
              <p:nvPr/>
            </p:nvSpPr>
            <p:spPr bwMode="auto">
              <a:xfrm>
                <a:off x="6527801" y="3694074"/>
                <a:ext cx="214313" cy="603250"/>
              </a:xfrm>
              <a:custGeom>
                <a:avLst/>
                <a:gdLst>
                  <a:gd name="T0" fmla="*/ 57 w 135"/>
                  <a:gd name="T1" fmla="*/ 0 h 380"/>
                  <a:gd name="T2" fmla="*/ 135 w 135"/>
                  <a:gd name="T3" fmla="*/ 380 h 380"/>
                  <a:gd name="T4" fmla="*/ 18 w 135"/>
                  <a:gd name="T5" fmla="*/ 155 h 380"/>
                  <a:gd name="T6" fmla="*/ 37 w 135"/>
                  <a:gd name="T7" fmla="*/ 128 h 380"/>
                  <a:gd name="T8" fmla="*/ 0 w 135"/>
                  <a:gd name="T9" fmla="*/ 98 h 380"/>
                  <a:gd name="T10" fmla="*/ 36 w 135"/>
                  <a:gd name="T11" fmla="*/ 12 h 380"/>
                  <a:gd name="T12" fmla="*/ 57 w 135"/>
                  <a:gd name="T13" fmla="*/ 0 h 380"/>
                </a:gdLst>
                <a:ahLst/>
                <a:cxnLst>
                  <a:cxn ang="0">
                    <a:pos x="T0" y="T1"/>
                  </a:cxn>
                  <a:cxn ang="0">
                    <a:pos x="T2" y="T3"/>
                  </a:cxn>
                  <a:cxn ang="0">
                    <a:pos x="T4" y="T5"/>
                  </a:cxn>
                  <a:cxn ang="0">
                    <a:pos x="T6" y="T7"/>
                  </a:cxn>
                  <a:cxn ang="0">
                    <a:pos x="T8" y="T9"/>
                  </a:cxn>
                  <a:cxn ang="0">
                    <a:pos x="T10" y="T11"/>
                  </a:cxn>
                  <a:cxn ang="0">
                    <a:pos x="T12" y="T13"/>
                  </a:cxn>
                </a:cxnLst>
                <a:rect l="0" t="0" r="r" b="b"/>
                <a:pathLst>
                  <a:path w="135" h="380">
                    <a:moveTo>
                      <a:pt x="57" y="0"/>
                    </a:moveTo>
                    <a:lnTo>
                      <a:pt x="135" y="380"/>
                    </a:lnTo>
                    <a:lnTo>
                      <a:pt x="18" y="155"/>
                    </a:lnTo>
                    <a:lnTo>
                      <a:pt x="37" y="128"/>
                    </a:lnTo>
                    <a:lnTo>
                      <a:pt x="0" y="98"/>
                    </a:lnTo>
                    <a:lnTo>
                      <a:pt x="36" y="12"/>
                    </a:lnTo>
                    <a:lnTo>
                      <a:pt x="57" y="0"/>
                    </a:lnTo>
                    <a:close/>
                  </a:path>
                </a:pathLst>
              </a:custGeom>
              <a:solidFill>
                <a:srgbClr val="3F73A1"/>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62" name="ïśľïḍê"/>
              <p:cNvSpPr/>
              <p:nvPr/>
            </p:nvSpPr>
            <p:spPr bwMode="auto">
              <a:xfrm>
                <a:off x="6742113" y="3694074"/>
                <a:ext cx="241300" cy="603250"/>
              </a:xfrm>
              <a:custGeom>
                <a:avLst/>
                <a:gdLst>
                  <a:gd name="T0" fmla="*/ 82 w 152"/>
                  <a:gd name="T1" fmla="*/ 0 h 380"/>
                  <a:gd name="T2" fmla="*/ 0 w 152"/>
                  <a:gd name="T3" fmla="*/ 380 h 380"/>
                  <a:gd name="T4" fmla="*/ 132 w 152"/>
                  <a:gd name="T5" fmla="*/ 172 h 380"/>
                  <a:gd name="T6" fmla="*/ 114 w 152"/>
                  <a:gd name="T7" fmla="*/ 136 h 380"/>
                  <a:gd name="T8" fmla="*/ 152 w 152"/>
                  <a:gd name="T9" fmla="*/ 106 h 380"/>
                  <a:gd name="T10" fmla="*/ 111 w 152"/>
                  <a:gd name="T11" fmla="*/ 13 h 380"/>
                  <a:gd name="T12" fmla="*/ 82 w 152"/>
                  <a:gd name="T13" fmla="*/ 0 h 380"/>
                </a:gdLst>
                <a:ahLst/>
                <a:cxnLst>
                  <a:cxn ang="0">
                    <a:pos x="T0" y="T1"/>
                  </a:cxn>
                  <a:cxn ang="0">
                    <a:pos x="T2" y="T3"/>
                  </a:cxn>
                  <a:cxn ang="0">
                    <a:pos x="T4" y="T5"/>
                  </a:cxn>
                  <a:cxn ang="0">
                    <a:pos x="T6" y="T7"/>
                  </a:cxn>
                  <a:cxn ang="0">
                    <a:pos x="T8" y="T9"/>
                  </a:cxn>
                  <a:cxn ang="0">
                    <a:pos x="T10" y="T11"/>
                  </a:cxn>
                  <a:cxn ang="0">
                    <a:pos x="T12" y="T13"/>
                  </a:cxn>
                </a:cxnLst>
                <a:rect l="0" t="0" r="r" b="b"/>
                <a:pathLst>
                  <a:path w="152" h="380">
                    <a:moveTo>
                      <a:pt x="82" y="0"/>
                    </a:moveTo>
                    <a:lnTo>
                      <a:pt x="0" y="380"/>
                    </a:lnTo>
                    <a:lnTo>
                      <a:pt x="132" y="172"/>
                    </a:lnTo>
                    <a:lnTo>
                      <a:pt x="114" y="136"/>
                    </a:lnTo>
                    <a:lnTo>
                      <a:pt x="152" y="106"/>
                    </a:lnTo>
                    <a:lnTo>
                      <a:pt x="111" y="13"/>
                    </a:lnTo>
                    <a:lnTo>
                      <a:pt x="82" y="0"/>
                    </a:lnTo>
                    <a:close/>
                  </a:path>
                </a:pathLst>
              </a:custGeom>
              <a:solidFill>
                <a:srgbClr val="3F73A1"/>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63" name="îṣlïďè"/>
              <p:cNvSpPr/>
              <p:nvPr/>
            </p:nvSpPr>
            <p:spPr bwMode="auto">
              <a:xfrm>
                <a:off x="6742113" y="3694074"/>
                <a:ext cx="217488" cy="603250"/>
              </a:xfrm>
              <a:custGeom>
                <a:avLst/>
                <a:gdLst>
                  <a:gd name="T0" fmla="*/ 82 w 137"/>
                  <a:gd name="T1" fmla="*/ 0 h 380"/>
                  <a:gd name="T2" fmla="*/ 0 w 137"/>
                  <a:gd name="T3" fmla="*/ 380 h 380"/>
                  <a:gd name="T4" fmla="*/ 119 w 137"/>
                  <a:gd name="T5" fmla="*/ 155 h 380"/>
                  <a:gd name="T6" fmla="*/ 100 w 137"/>
                  <a:gd name="T7" fmla="*/ 128 h 380"/>
                  <a:gd name="T8" fmla="*/ 137 w 137"/>
                  <a:gd name="T9" fmla="*/ 98 h 380"/>
                  <a:gd name="T10" fmla="*/ 111 w 137"/>
                  <a:gd name="T11" fmla="*/ 13 h 380"/>
                  <a:gd name="T12" fmla="*/ 82 w 137"/>
                  <a:gd name="T13" fmla="*/ 0 h 380"/>
                </a:gdLst>
                <a:ahLst/>
                <a:cxnLst>
                  <a:cxn ang="0">
                    <a:pos x="T0" y="T1"/>
                  </a:cxn>
                  <a:cxn ang="0">
                    <a:pos x="T2" y="T3"/>
                  </a:cxn>
                  <a:cxn ang="0">
                    <a:pos x="T4" y="T5"/>
                  </a:cxn>
                  <a:cxn ang="0">
                    <a:pos x="T6" y="T7"/>
                  </a:cxn>
                  <a:cxn ang="0">
                    <a:pos x="T8" y="T9"/>
                  </a:cxn>
                  <a:cxn ang="0">
                    <a:pos x="T10" y="T11"/>
                  </a:cxn>
                  <a:cxn ang="0">
                    <a:pos x="T12" y="T13"/>
                  </a:cxn>
                </a:cxnLst>
                <a:rect l="0" t="0" r="r" b="b"/>
                <a:pathLst>
                  <a:path w="137" h="380">
                    <a:moveTo>
                      <a:pt x="82" y="0"/>
                    </a:moveTo>
                    <a:lnTo>
                      <a:pt x="0" y="380"/>
                    </a:lnTo>
                    <a:lnTo>
                      <a:pt x="119" y="155"/>
                    </a:lnTo>
                    <a:lnTo>
                      <a:pt x="100" y="128"/>
                    </a:lnTo>
                    <a:lnTo>
                      <a:pt x="137" y="98"/>
                    </a:lnTo>
                    <a:lnTo>
                      <a:pt x="111" y="13"/>
                    </a:lnTo>
                    <a:lnTo>
                      <a:pt x="82" y="0"/>
                    </a:lnTo>
                    <a:close/>
                  </a:path>
                </a:pathLst>
              </a:custGeom>
              <a:solidFill>
                <a:srgbClr val="3F73A1"/>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64" name="ïṧlíḓè"/>
              <p:cNvSpPr/>
              <p:nvPr/>
            </p:nvSpPr>
            <p:spPr bwMode="auto">
              <a:xfrm>
                <a:off x="6742113" y="3665499"/>
                <a:ext cx="130175" cy="203200"/>
              </a:xfrm>
              <a:custGeom>
                <a:avLst/>
                <a:gdLst>
                  <a:gd name="T0" fmla="*/ 52 w 82"/>
                  <a:gd name="T1" fmla="*/ 0 h 128"/>
                  <a:gd name="T2" fmla="*/ 0 w 82"/>
                  <a:gd name="T3" fmla="*/ 56 h 128"/>
                  <a:gd name="T4" fmla="*/ 38 w 82"/>
                  <a:gd name="T5" fmla="*/ 128 h 128"/>
                  <a:gd name="T6" fmla="*/ 82 w 82"/>
                  <a:gd name="T7" fmla="*/ 20 h 128"/>
                  <a:gd name="T8" fmla="*/ 52 w 82"/>
                  <a:gd name="T9" fmla="*/ 0 h 128"/>
                </a:gdLst>
                <a:ahLst/>
                <a:cxnLst>
                  <a:cxn ang="0">
                    <a:pos x="T0" y="T1"/>
                  </a:cxn>
                  <a:cxn ang="0">
                    <a:pos x="T2" y="T3"/>
                  </a:cxn>
                  <a:cxn ang="0">
                    <a:pos x="T4" y="T5"/>
                  </a:cxn>
                  <a:cxn ang="0">
                    <a:pos x="T6" y="T7"/>
                  </a:cxn>
                  <a:cxn ang="0">
                    <a:pos x="T8" y="T9"/>
                  </a:cxn>
                </a:cxnLst>
                <a:rect l="0" t="0" r="r" b="b"/>
                <a:pathLst>
                  <a:path w="82" h="128">
                    <a:moveTo>
                      <a:pt x="52" y="0"/>
                    </a:moveTo>
                    <a:lnTo>
                      <a:pt x="0" y="56"/>
                    </a:lnTo>
                    <a:lnTo>
                      <a:pt x="38" y="128"/>
                    </a:lnTo>
                    <a:lnTo>
                      <a:pt x="82" y="20"/>
                    </a:lnTo>
                    <a:lnTo>
                      <a:pt x="52" y="0"/>
                    </a:lnTo>
                    <a:close/>
                  </a:path>
                </a:pathLst>
              </a:custGeom>
              <a:solidFill>
                <a:srgbClr val="3F73A1"/>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65" name="iślîḍé"/>
              <p:cNvSpPr/>
              <p:nvPr/>
            </p:nvSpPr>
            <p:spPr bwMode="auto">
              <a:xfrm>
                <a:off x="6705601" y="3862349"/>
                <a:ext cx="76200" cy="61913"/>
              </a:xfrm>
              <a:custGeom>
                <a:avLst/>
                <a:gdLst>
                  <a:gd name="T0" fmla="*/ 5 w 29"/>
                  <a:gd name="T1" fmla="*/ 0 h 24"/>
                  <a:gd name="T2" fmla="*/ 25 w 29"/>
                  <a:gd name="T3" fmla="*/ 0 h 24"/>
                  <a:gd name="T4" fmla="*/ 25 w 29"/>
                  <a:gd name="T5" fmla="*/ 24 h 24"/>
                  <a:gd name="T6" fmla="*/ 5 w 29"/>
                  <a:gd name="T7" fmla="*/ 24 h 24"/>
                  <a:gd name="T8" fmla="*/ 5 w 29"/>
                  <a:gd name="T9" fmla="*/ 0 h 24"/>
                </a:gdLst>
                <a:ahLst/>
                <a:cxnLst>
                  <a:cxn ang="0">
                    <a:pos x="T0" y="T1"/>
                  </a:cxn>
                  <a:cxn ang="0">
                    <a:pos x="T2" y="T3"/>
                  </a:cxn>
                  <a:cxn ang="0">
                    <a:pos x="T4" y="T5"/>
                  </a:cxn>
                  <a:cxn ang="0">
                    <a:pos x="T6" y="T7"/>
                  </a:cxn>
                  <a:cxn ang="0">
                    <a:pos x="T8" y="T9"/>
                  </a:cxn>
                </a:cxnLst>
                <a:rect l="0" t="0" r="r" b="b"/>
                <a:pathLst>
                  <a:path w="29" h="24">
                    <a:moveTo>
                      <a:pt x="5" y="0"/>
                    </a:moveTo>
                    <a:cubicBezTo>
                      <a:pt x="25" y="0"/>
                      <a:pt x="25" y="0"/>
                      <a:pt x="25" y="0"/>
                    </a:cubicBezTo>
                    <a:cubicBezTo>
                      <a:pt x="29" y="9"/>
                      <a:pt x="29" y="17"/>
                      <a:pt x="25" y="24"/>
                    </a:cubicBezTo>
                    <a:cubicBezTo>
                      <a:pt x="5" y="24"/>
                      <a:pt x="5" y="24"/>
                      <a:pt x="5" y="24"/>
                    </a:cubicBezTo>
                    <a:cubicBezTo>
                      <a:pt x="1" y="17"/>
                      <a:pt x="0" y="9"/>
                      <a:pt x="5" y="0"/>
                    </a:cubicBezTo>
                    <a:close/>
                  </a:path>
                </a:pathLst>
              </a:custGeom>
              <a:solidFill>
                <a:srgbClr val="3F73A1"/>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66" name="íṥļîďê"/>
              <p:cNvSpPr/>
              <p:nvPr/>
            </p:nvSpPr>
            <p:spPr bwMode="auto">
              <a:xfrm>
                <a:off x="6737351" y="4292562"/>
                <a:ext cx="20638" cy="176213"/>
              </a:xfrm>
              <a:custGeom>
                <a:avLst/>
                <a:gdLst>
                  <a:gd name="T0" fmla="*/ 0 w 8"/>
                  <a:gd name="T1" fmla="*/ 68 h 68"/>
                  <a:gd name="T2" fmla="*/ 4 w 8"/>
                  <a:gd name="T3" fmla="*/ 0 h 68"/>
                  <a:gd name="T4" fmla="*/ 8 w 8"/>
                  <a:gd name="T5" fmla="*/ 68 h 68"/>
                  <a:gd name="T6" fmla="*/ 0 w 8"/>
                  <a:gd name="T7" fmla="*/ 68 h 68"/>
                </a:gdLst>
                <a:ahLst/>
                <a:cxnLst>
                  <a:cxn ang="0">
                    <a:pos x="T0" y="T1"/>
                  </a:cxn>
                  <a:cxn ang="0">
                    <a:pos x="T2" y="T3"/>
                  </a:cxn>
                  <a:cxn ang="0">
                    <a:pos x="T4" y="T5"/>
                  </a:cxn>
                  <a:cxn ang="0">
                    <a:pos x="T6" y="T7"/>
                  </a:cxn>
                </a:cxnLst>
                <a:rect l="0" t="0" r="r" b="b"/>
                <a:pathLst>
                  <a:path w="8" h="68">
                    <a:moveTo>
                      <a:pt x="0" y="68"/>
                    </a:moveTo>
                    <a:cubicBezTo>
                      <a:pt x="0" y="51"/>
                      <a:pt x="1" y="30"/>
                      <a:pt x="4" y="0"/>
                    </a:cubicBezTo>
                    <a:cubicBezTo>
                      <a:pt x="6" y="30"/>
                      <a:pt x="7" y="51"/>
                      <a:pt x="8" y="68"/>
                    </a:cubicBezTo>
                    <a:cubicBezTo>
                      <a:pt x="5" y="68"/>
                      <a:pt x="2" y="68"/>
                      <a:pt x="0" y="68"/>
                    </a:cubicBezTo>
                    <a:close/>
                  </a:path>
                </a:pathLst>
              </a:custGeom>
              <a:solidFill>
                <a:srgbClr val="3F73A1"/>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67" name="íṣlïdè"/>
              <p:cNvSpPr/>
              <p:nvPr/>
            </p:nvSpPr>
            <p:spPr bwMode="auto">
              <a:xfrm>
                <a:off x="6572251" y="3665499"/>
                <a:ext cx="349250" cy="627063"/>
              </a:xfrm>
              <a:custGeom>
                <a:avLst/>
                <a:gdLst>
                  <a:gd name="T0" fmla="*/ 0 w 220"/>
                  <a:gd name="T1" fmla="*/ 30 h 395"/>
                  <a:gd name="T2" fmla="*/ 11 w 220"/>
                  <a:gd name="T3" fmla="*/ 144 h 395"/>
                  <a:gd name="T4" fmla="*/ 110 w 220"/>
                  <a:gd name="T5" fmla="*/ 395 h 395"/>
                  <a:gd name="T6" fmla="*/ 207 w 220"/>
                  <a:gd name="T7" fmla="*/ 144 h 395"/>
                  <a:gd name="T8" fmla="*/ 220 w 220"/>
                  <a:gd name="T9" fmla="*/ 30 h 395"/>
                  <a:gd name="T10" fmla="*/ 172 w 220"/>
                  <a:gd name="T11" fmla="*/ 0 h 395"/>
                  <a:gd name="T12" fmla="*/ 45 w 220"/>
                  <a:gd name="T13" fmla="*/ 0 h 395"/>
                  <a:gd name="T14" fmla="*/ 0 w 220"/>
                  <a:gd name="T15" fmla="*/ 30 h 39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20" h="395">
                    <a:moveTo>
                      <a:pt x="0" y="30"/>
                    </a:moveTo>
                    <a:lnTo>
                      <a:pt x="11" y="144"/>
                    </a:lnTo>
                    <a:lnTo>
                      <a:pt x="110" y="395"/>
                    </a:lnTo>
                    <a:lnTo>
                      <a:pt x="207" y="144"/>
                    </a:lnTo>
                    <a:lnTo>
                      <a:pt x="220" y="30"/>
                    </a:lnTo>
                    <a:lnTo>
                      <a:pt x="172" y="0"/>
                    </a:lnTo>
                    <a:lnTo>
                      <a:pt x="45" y="0"/>
                    </a:lnTo>
                    <a:lnTo>
                      <a:pt x="0" y="3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68" name="îṧlïḓè"/>
              <p:cNvSpPr/>
              <p:nvPr/>
            </p:nvSpPr>
            <p:spPr bwMode="auto">
              <a:xfrm>
                <a:off x="6643688" y="3601999"/>
                <a:ext cx="200025" cy="160338"/>
              </a:xfrm>
              <a:prstGeom prst="rect">
                <a:avLst/>
              </a:prstGeom>
              <a:solidFill>
                <a:srgbClr val="D1A886"/>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p>
            </p:txBody>
          </p:sp>
          <p:sp>
            <p:nvSpPr>
              <p:cNvPr id="69" name="ïṣḻîḑe"/>
              <p:cNvSpPr/>
              <p:nvPr/>
            </p:nvSpPr>
            <p:spPr bwMode="auto">
              <a:xfrm>
                <a:off x="6502401" y="3098762"/>
                <a:ext cx="485775" cy="598488"/>
              </a:xfrm>
              <a:custGeom>
                <a:avLst/>
                <a:gdLst>
                  <a:gd name="T0" fmla="*/ 94 w 188"/>
                  <a:gd name="T1" fmla="*/ 231 h 231"/>
                  <a:gd name="T2" fmla="*/ 167 w 188"/>
                  <a:gd name="T3" fmla="*/ 154 h 231"/>
                  <a:gd name="T4" fmla="*/ 170 w 188"/>
                  <a:gd name="T5" fmla="*/ 155 h 231"/>
                  <a:gd name="T6" fmla="*/ 186 w 188"/>
                  <a:gd name="T7" fmla="*/ 130 h 231"/>
                  <a:gd name="T8" fmla="*/ 179 w 188"/>
                  <a:gd name="T9" fmla="*/ 101 h 231"/>
                  <a:gd name="T10" fmla="*/ 178 w 188"/>
                  <a:gd name="T11" fmla="*/ 101 h 231"/>
                  <a:gd name="T12" fmla="*/ 94 w 188"/>
                  <a:gd name="T13" fmla="*/ 0 h 231"/>
                  <a:gd name="T14" fmla="*/ 10 w 188"/>
                  <a:gd name="T15" fmla="*/ 101 h 231"/>
                  <a:gd name="T16" fmla="*/ 9 w 188"/>
                  <a:gd name="T17" fmla="*/ 101 h 231"/>
                  <a:gd name="T18" fmla="*/ 2 w 188"/>
                  <a:gd name="T19" fmla="*/ 130 h 231"/>
                  <a:gd name="T20" fmla="*/ 18 w 188"/>
                  <a:gd name="T21" fmla="*/ 155 h 231"/>
                  <a:gd name="T22" fmla="*/ 21 w 188"/>
                  <a:gd name="T23" fmla="*/ 153 h 231"/>
                  <a:gd name="T24" fmla="*/ 94 w 188"/>
                  <a:gd name="T25" fmla="*/ 231 h 2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88" h="231">
                    <a:moveTo>
                      <a:pt x="94" y="231"/>
                    </a:moveTo>
                    <a:cubicBezTo>
                      <a:pt x="125" y="231"/>
                      <a:pt x="153" y="196"/>
                      <a:pt x="167" y="154"/>
                    </a:cubicBezTo>
                    <a:cubicBezTo>
                      <a:pt x="168" y="154"/>
                      <a:pt x="169" y="155"/>
                      <a:pt x="170" y="155"/>
                    </a:cubicBezTo>
                    <a:cubicBezTo>
                      <a:pt x="176" y="156"/>
                      <a:pt x="183" y="145"/>
                      <a:pt x="186" y="130"/>
                    </a:cubicBezTo>
                    <a:cubicBezTo>
                      <a:pt x="188" y="115"/>
                      <a:pt x="185" y="102"/>
                      <a:pt x="179" y="101"/>
                    </a:cubicBezTo>
                    <a:cubicBezTo>
                      <a:pt x="179" y="101"/>
                      <a:pt x="178" y="101"/>
                      <a:pt x="178" y="101"/>
                    </a:cubicBezTo>
                    <a:cubicBezTo>
                      <a:pt x="181" y="48"/>
                      <a:pt x="159" y="0"/>
                      <a:pt x="94" y="0"/>
                    </a:cubicBezTo>
                    <a:cubicBezTo>
                      <a:pt x="29" y="0"/>
                      <a:pt x="7" y="48"/>
                      <a:pt x="10" y="101"/>
                    </a:cubicBezTo>
                    <a:cubicBezTo>
                      <a:pt x="10" y="101"/>
                      <a:pt x="9" y="101"/>
                      <a:pt x="9" y="101"/>
                    </a:cubicBezTo>
                    <a:cubicBezTo>
                      <a:pt x="2" y="102"/>
                      <a:pt x="0" y="115"/>
                      <a:pt x="2" y="130"/>
                    </a:cubicBezTo>
                    <a:cubicBezTo>
                      <a:pt x="5" y="145"/>
                      <a:pt x="11" y="156"/>
                      <a:pt x="18" y="155"/>
                    </a:cubicBezTo>
                    <a:cubicBezTo>
                      <a:pt x="19" y="155"/>
                      <a:pt x="20" y="154"/>
                      <a:pt x="21" y="153"/>
                    </a:cubicBezTo>
                    <a:cubicBezTo>
                      <a:pt x="36" y="196"/>
                      <a:pt x="64" y="231"/>
                      <a:pt x="94" y="231"/>
                    </a:cubicBezTo>
                    <a:close/>
                  </a:path>
                </a:pathLst>
              </a:custGeom>
              <a:solidFill>
                <a:srgbClr val="F2CAA9"/>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70" name="iś1iḍe"/>
              <p:cNvSpPr/>
              <p:nvPr/>
            </p:nvSpPr>
            <p:spPr bwMode="auto">
              <a:xfrm>
                <a:off x="6708776" y="3751224"/>
                <a:ext cx="73025" cy="111125"/>
              </a:xfrm>
              <a:custGeom>
                <a:avLst/>
                <a:gdLst>
                  <a:gd name="T0" fmla="*/ 24 w 28"/>
                  <a:gd name="T1" fmla="*/ 43 h 43"/>
                  <a:gd name="T2" fmla="*/ 28 w 28"/>
                  <a:gd name="T3" fmla="*/ 34 h 43"/>
                  <a:gd name="T4" fmla="*/ 14 w 28"/>
                  <a:gd name="T5" fmla="*/ 0 h 43"/>
                  <a:gd name="T6" fmla="*/ 0 w 28"/>
                  <a:gd name="T7" fmla="*/ 34 h 43"/>
                  <a:gd name="T8" fmla="*/ 5 w 28"/>
                  <a:gd name="T9" fmla="*/ 43 h 43"/>
                  <a:gd name="T10" fmla="*/ 24 w 28"/>
                  <a:gd name="T11" fmla="*/ 43 h 43"/>
                </a:gdLst>
                <a:ahLst/>
                <a:cxnLst>
                  <a:cxn ang="0">
                    <a:pos x="T0" y="T1"/>
                  </a:cxn>
                  <a:cxn ang="0">
                    <a:pos x="T2" y="T3"/>
                  </a:cxn>
                  <a:cxn ang="0">
                    <a:pos x="T4" y="T5"/>
                  </a:cxn>
                  <a:cxn ang="0">
                    <a:pos x="T6" y="T7"/>
                  </a:cxn>
                  <a:cxn ang="0">
                    <a:pos x="T8" y="T9"/>
                  </a:cxn>
                  <a:cxn ang="0">
                    <a:pos x="T10" y="T11"/>
                  </a:cxn>
                </a:cxnLst>
                <a:rect l="0" t="0" r="r" b="b"/>
                <a:pathLst>
                  <a:path w="28" h="43">
                    <a:moveTo>
                      <a:pt x="24" y="43"/>
                    </a:moveTo>
                    <a:cubicBezTo>
                      <a:pt x="28" y="34"/>
                      <a:pt x="28" y="34"/>
                      <a:pt x="28" y="34"/>
                    </a:cubicBezTo>
                    <a:cubicBezTo>
                      <a:pt x="14" y="0"/>
                      <a:pt x="14" y="0"/>
                      <a:pt x="14" y="0"/>
                    </a:cubicBezTo>
                    <a:cubicBezTo>
                      <a:pt x="0" y="34"/>
                      <a:pt x="0" y="34"/>
                      <a:pt x="0" y="34"/>
                    </a:cubicBezTo>
                    <a:cubicBezTo>
                      <a:pt x="5" y="43"/>
                      <a:pt x="5" y="43"/>
                      <a:pt x="5" y="43"/>
                    </a:cubicBezTo>
                    <a:cubicBezTo>
                      <a:pt x="11" y="43"/>
                      <a:pt x="18" y="43"/>
                      <a:pt x="24" y="43"/>
                    </a:cubicBezTo>
                    <a:close/>
                  </a:path>
                </a:pathLst>
              </a:custGeom>
              <a:solidFill>
                <a:srgbClr val="3F73A1"/>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71" name="îśḻîḑê"/>
              <p:cNvSpPr/>
              <p:nvPr/>
            </p:nvSpPr>
            <p:spPr bwMode="auto">
              <a:xfrm>
                <a:off x="6597651" y="3694074"/>
                <a:ext cx="147638" cy="207963"/>
              </a:xfrm>
              <a:custGeom>
                <a:avLst/>
                <a:gdLst>
                  <a:gd name="T0" fmla="*/ 29 w 93"/>
                  <a:gd name="T1" fmla="*/ 0 h 131"/>
                  <a:gd name="T2" fmla="*/ 93 w 93"/>
                  <a:gd name="T3" fmla="*/ 36 h 131"/>
                  <a:gd name="T4" fmla="*/ 57 w 93"/>
                  <a:gd name="T5" fmla="*/ 131 h 131"/>
                  <a:gd name="T6" fmla="*/ 0 w 93"/>
                  <a:gd name="T7" fmla="*/ 2 h 131"/>
                  <a:gd name="T8" fmla="*/ 29 w 93"/>
                  <a:gd name="T9" fmla="*/ 0 h 131"/>
                </a:gdLst>
                <a:ahLst/>
                <a:cxnLst>
                  <a:cxn ang="0">
                    <a:pos x="T0" y="T1"/>
                  </a:cxn>
                  <a:cxn ang="0">
                    <a:pos x="T2" y="T3"/>
                  </a:cxn>
                  <a:cxn ang="0">
                    <a:pos x="T4" y="T5"/>
                  </a:cxn>
                  <a:cxn ang="0">
                    <a:pos x="T6" y="T7"/>
                  </a:cxn>
                  <a:cxn ang="0">
                    <a:pos x="T8" y="T9"/>
                  </a:cxn>
                </a:cxnLst>
                <a:rect l="0" t="0" r="r" b="b"/>
                <a:pathLst>
                  <a:path w="93" h="131">
                    <a:moveTo>
                      <a:pt x="29" y="0"/>
                    </a:moveTo>
                    <a:lnTo>
                      <a:pt x="93" y="36"/>
                    </a:lnTo>
                    <a:lnTo>
                      <a:pt x="57" y="131"/>
                    </a:lnTo>
                    <a:lnTo>
                      <a:pt x="0" y="2"/>
                    </a:lnTo>
                    <a:lnTo>
                      <a:pt x="29" y="0"/>
                    </a:lnTo>
                    <a:close/>
                  </a:path>
                </a:pathLst>
              </a:custGeom>
              <a:solidFill>
                <a:srgbClr val="CCCCCC"/>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72" name="íSḷíḍè"/>
              <p:cNvSpPr/>
              <p:nvPr/>
            </p:nvSpPr>
            <p:spPr bwMode="auto">
              <a:xfrm>
                <a:off x="6507163" y="3706774"/>
                <a:ext cx="238125" cy="598488"/>
              </a:xfrm>
              <a:custGeom>
                <a:avLst/>
                <a:gdLst>
                  <a:gd name="T0" fmla="*/ 42 w 150"/>
                  <a:gd name="T1" fmla="*/ 0 h 377"/>
                  <a:gd name="T2" fmla="*/ 150 w 150"/>
                  <a:gd name="T3" fmla="*/ 377 h 377"/>
                  <a:gd name="T4" fmla="*/ 20 w 150"/>
                  <a:gd name="T5" fmla="*/ 162 h 377"/>
                  <a:gd name="T6" fmla="*/ 37 w 150"/>
                  <a:gd name="T7" fmla="*/ 126 h 377"/>
                  <a:gd name="T8" fmla="*/ 0 w 150"/>
                  <a:gd name="T9" fmla="*/ 97 h 377"/>
                  <a:gd name="T10" fmla="*/ 31 w 150"/>
                  <a:gd name="T11" fmla="*/ 4 h 377"/>
                  <a:gd name="T12" fmla="*/ 42 w 150"/>
                  <a:gd name="T13" fmla="*/ 0 h 377"/>
                </a:gdLst>
                <a:ahLst/>
                <a:cxnLst>
                  <a:cxn ang="0">
                    <a:pos x="T0" y="T1"/>
                  </a:cxn>
                  <a:cxn ang="0">
                    <a:pos x="T2" y="T3"/>
                  </a:cxn>
                  <a:cxn ang="0">
                    <a:pos x="T4" y="T5"/>
                  </a:cxn>
                  <a:cxn ang="0">
                    <a:pos x="T6" y="T7"/>
                  </a:cxn>
                  <a:cxn ang="0">
                    <a:pos x="T8" y="T9"/>
                  </a:cxn>
                  <a:cxn ang="0">
                    <a:pos x="T10" y="T11"/>
                  </a:cxn>
                  <a:cxn ang="0">
                    <a:pos x="T12" y="T13"/>
                  </a:cxn>
                </a:cxnLst>
                <a:rect l="0" t="0" r="r" b="b"/>
                <a:pathLst>
                  <a:path w="150" h="377">
                    <a:moveTo>
                      <a:pt x="42" y="0"/>
                    </a:moveTo>
                    <a:lnTo>
                      <a:pt x="150" y="377"/>
                    </a:lnTo>
                    <a:lnTo>
                      <a:pt x="20" y="162"/>
                    </a:lnTo>
                    <a:lnTo>
                      <a:pt x="37" y="126"/>
                    </a:lnTo>
                    <a:lnTo>
                      <a:pt x="0" y="97"/>
                    </a:lnTo>
                    <a:lnTo>
                      <a:pt x="31" y="4"/>
                    </a:lnTo>
                    <a:lnTo>
                      <a:pt x="42" y="0"/>
                    </a:lnTo>
                    <a:close/>
                  </a:path>
                </a:pathLst>
              </a:custGeom>
              <a:solidFill>
                <a:srgbClr val="6F7478"/>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73" name="íSḷïḓê"/>
              <p:cNvSpPr/>
              <p:nvPr/>
            </p:nvSpPr>
            <p:spPr bwMode="auto">
              <a:xfrm>
                <a:off x="6745288" y="3697249"/>
                <a:ext cx="147638" cy="204788"/>
              </a:xfrm>
              <a:custGeom>
                <a:avLst/>
                <a:gdLst>
                  <a:gd name="T0" fmla="*/ 62 w 93"/>
                  <a:gd name="T1" fmla="*/ 2 h 129"/>
                  <a:gd name="T2" fmla="*/ 0 w 93"/>
                  <a:gd name="T3" fmla="*/ 34 h 129"/>
                  <a:gd name="T4" fmla="*/ 36 w 93"/>
                  <a:gd name="T5" fmla="*/ 129 h 129"/>
                  <a:gd name="T6" fmla="*/ 93 w 93"/>
                  <a:gd name="T7" fmla="*/ 0 h 129"/>
                  <a:gd name="T8" fmla="*/ 62 w 93"/>
                  <a:gd name="T9" fmla="*/ 2 h 129"/>
                </a:gdLst>
                <a:ahLst/>
                <a:cxnLst>
                  <a:cxn ang="0">
                    <a:pos x="T0" y="T1"/>
                  </a:cxn>
                  <a:cxn ang="0">
                    <a:pos x="T2" y="T3"/>
                  </a:cxn>
                  <a:cxn ang="0">
                    <a:pos x="T4" y="T5"/>
                  </a:cxn>
                  <a:cxn ang="0">
                    <a:pos x="T6" y="T7"/>
                  </a:cxn>
                  <a:cxn ang="0">
                    <a:pos x="T8" y="T9"/>
                  </a:cxn>
                </a:cxnLst>
                <a:rect l="0" t="0" r="r" b="b"/>
                <a:pathLst>
                  <a:path w="93" h="129">
                    <a:moveTo>
                      <a:pt x="62" y="2"/>
                    </a:moveTo>
                    <a:lnTo>
                      <a:pt x="0" y="34"/>
                    </a:lnTo>
                    <a:lnTo>
                      <a:pt x="36" y="129"/>
                    </a:lnTo>
                    <a:lnTo>
                      <a:pt x="93" y="0"/>
                    </a:lnTo>
                    <a:lnTo>
                      <a:pt x="62" y="2"/>
                    </a:lnTo>
                    <a:close/>
                  </a:path>
                </a:pathLst>
              </a:custGeom>
              <a:solidFill>
                <a:srgbClr val="CCCCCC"/>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74" name="iṡļïḓé"/>
              <p:cNvSpPr/>
              <p:nvPr/>
            </p:nvSpPr>
            <p:spPr bwMode="auto">
              <a:xfrm>
                <a:off x="6597651" y="3665499"/>
                <a:ext cx="147638" cy="200025"/>
              </a:xfrm>
              <a:custGeom>
                <a:avLst/>
                <a:gdLst>
                  <a:gd name="T0" fmla="*/ 29 w 93"/>
                  <a:gd name="T1" fmla="*/ 0 h 126"/>
                  <a:gd name="T2" fmla="*/ 93 w 93"/>
                  <a:gd name="T3" fmla="*/ 54 h 126"/>
                  <a:gd name="T4" fmla="*/ 57 w 93"/>
                  <a:gd name="T5" fmla="*/ 126 h 126"/>
                  <a:gd name="T6" fmla="*/ 0 w 93"/>
                  <a:gd name="T7" fmla="*/ 20 h 126"/>
                  <a:gd name="T8" fmla="*/ 29 w 93"/>
                  <a:gd name="T9" fmla="*/ 0 h 126"/>
                </a:gdLst>
                <a:ahLst/>
                <a:cxnLst>
                  <a:cxn ang="0">
                    <a:pos x="T0" y="T1"/>
                  </a:cxn>
                  <a:cxn ang="0">
                    <a:pos x="T2" y="T3"/>
                  </a:cxn>
                  <a:cxn ang="0">
                    <a:pos x="T4" y="T5"/>
                  </a:cxn>
                  <a:cxn ang="0">
                    <a:pos x="T6" y="T7"/>
                  </a:cxn>
                  <a:cxn ang="0">
                    <a:pos x="T8" y="T9"/>
                  </a:cxn>
                </a:cxnLst>
                <a:rect l="0" t="0" r="r" b="b"/>
                <a:pathLst>
                  <a:path w="93" h="126">
                    <a:moveTo>
                      <a:pt x="29" y="0"/>
                    </a:moveTo>
                    <a:lnTo>
                      <a:pt x="93" y="54"/>
                    </a:lnTo>
                    <a:lnTo>
                      <a:pt x="57" y="126"/>
                    </a:lnTo>
                    <a:lnTo>
                      <a:pt x="0" y="20"/>
                    </a:lnTo>
                    <a:lnTo>
                      <a:pt x="29" y="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75" name="ïṧḻîḑé"/>
              <p:cNvSpPr/>
              <p:nvPr/>
            </p:nvSpPr>
            <p:spPr bwMode="auto">
              <a:xfrm>
                <a:off x="6530976" y="3697249"/>
                <a:ext cx="214313" cy="595313"/>
              </a:xfrm>
              <a:custGeom>
                <a:avLst/>
                <a:gdLst>
                  <a:gd name="T0" fmla="*/ 42 w 135"/>
                  <a:gd name="T1" fmla="*/ 0 h 375"/>
                  <a:gd name="T2" fmla="*/ 135 w 135"/>
                  <a:gd name="T3" fmla="*/ 375 h 375"/>
                  <a:gd name="T4" fmla="*/ 18 w 135"/>
                  <a:gd name="T5" fmla="*/ 152 h 375"/>
                  <a:gd name="T6" fmla="*/ 37 w 135"/>
                  <a:gd name="T7" fmla="*/ 124 h 375"/>
                  <a:gd name="T8" fmla="*/ 0 w 135"/>
                  <a:gd name="T9" fmla="*/ 95 h 375"/>
                  <a:gd name="T10" fmla="*/ 26 w 135"/>
                  <a:gd name="T11" fmla="*/ 6 h 375"/>
                  <a:gd name="T12" fmla="*/ 42 w 135"/>
                  <a:gd name="T13" fmla="*/ 0 h 375"/>
                </a:gdLst>
                <a:ahLst/>
                <a:cxnLst>
                  <a:cxn ang="0">
                    <a:pos x="T0" y="T1"/>
                  </a:cxn>
                  <a:cxn ang="0">
                    <a:pos x="T2" y="T3"/>
                  </a:cxn>
                  <a:cxn ang="0">
                    <a:pos x="T4" y="T5"/>
                  </a:cxn>
                  <a:cxn ang="0">
                    <a:pos x="T6" y="T7"/>
                  </a:cxn>
                  <a:cxn ang="0">
                    <a:pos x="T8" y="T9"/>
                  </a:cxn>
                  <a:cxn ang="0">
                    <a:pos x="T10" y="T11"/>
                  </a:cxn>
                  <a:cxn ang="0">
                    <a:pos x="T12" y="T13"/>
                  </a:cxn>
                </a:cxnLst>
                <a:rect l="0" t="0" r="r" b="b"/>
                <a:pathLst>
                  <a:path w="135" h="375">
                    <a:moveTo>
                      <a:pt x="42" y="0"/>
                    </a:moveTo>
                    <a:lnTo>
                      <a:pt x="135" y="375"/>
                    </a:lnTo>
                    <a:lnTo>
                      <a:pt x="18" y="152"/>
                    </a:lnTo>
                    <a:lnTo>
                      <a:pt x="37" y="124"/>
                    </a:lnTo>
                    <a:lnTo>
                      <a:pt x="0" y="95"/>
                    </a:lnTo>
                    <a:lnTo>
                      <a:pt x="26" y="6"/>
                    </a:lnTo>
                    <a:lnTo>
                      <a:pt x="42" y="0"/>
                    </a:lnTo>
                    <a:close/>
                  </a:path>
                </a:pathLst>
              </a:custGeom>
              <a:solidFill>
                <a:srgbClr val="969DA3"/>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76" name="îślidê"/>
              <p:cNvSpPr/>
              <p:nvPr/>
            </p:nvSpPr>
            <p:spPr bwMode="auto">
              <a:xfrm>
                <a:off x="6745288" y="3700424"/>
                <a:ext cx="238125" cy="604838"/>
              </a:xfrm>
              <a:custGeom>
                <a:avLst/>
                <a:gdLst>
                  <a:gd name="T0" fmla="*/ 104 w 150"/>
                  <a:gd name="T1" fmla="*/ 0 h 381"/>
                  <a:gd name="T2" fmla="*/ 0 w 150"/>
                  <a:gd name="T3" fmla="*/ 381 h 381"/>
                  <a:gd name="T4" fmla="*/ 130 w 150"/>
                  <a:gd name="T5" fmla="*/ 166 h 381"/>
                  <a:gd name="T6" fmla="*/ 114 w 150"/>
                  <a:gd name="T7" fmla="*/ 130 h 381"/>
                  <a:gd name="T8" fmla="*/ 150 w 150"/>
                  <a:gd name="T9" fmla="*/ 101 h 381"/>
                  <a:gd name="T10" fmla="*/ 124 w 150"/>
                  <a:gd name="T11" fmla="*/ 6 h 381"/>
                  <a:gd name="T12" fmla="*/ 104 w 150"/>
                  <a:gd name="T13" fmla="*/ 0 h 381"/>
                </a:gdLst>
                <a:ahLst/>
                <a:cxnLst>
                  <a:cxn ang="0">
                    <a:pos x="T0" y="T1"/>
                  </a:cxn>
                  <a:cxn ang="0">
                    <a:pos x="T2" y="T3"/>
                  </a:cxn>
                  <a:cxn ang="0">
                    <a:pos x="T4" y="T5"/>
                  </a:cxn>
                  <a:cxn ang="0">
                    <a:pos x="T6" y="T7"/>
                  </a:cxn>
                  <a:cxn ang="0">
                    <a:pos x="T8" y="T9"/>
                  </a:cxn>
                  <a:cxn ang="0">
                    <a:pos x="T10" y="T11"/>
                  </a:cxn>
                  <a:cxn ang="0">
                    <a:pos x="T12" y="T13"/>
                  </a:cxn>
                </a:cxnLst>
                <a:rect l="0" t="0" r="r" b="b"/>
                <a:pathLst>
                  <a:path w="150" h="381">
                    <a:moveTo>
                      <a:pt x="104" y="0"/>
                    </a:moveTo>
                    <a:lnTo>
                      <a:pt x="0" y="381"/>
                    </a:lnTo>
                    <a:lnTo>
                      <a:pt x="130" y="166"/>
                    </a:lnTo>
                    <a:lnTo>
                      <a:pt x="114" y="130"/>
                    </a:lnTo>
                    <a:lnTo>
                      <a:pt x="150" y="101"/>
                    </a:lnTo>
                    <a:lnTo>
                      <a:pt x="124" y="6"/>
                    </a:lnTo>
                    <a:lnTo>
                      <a:pt x="104" y="0"/>
                    </a:lnTo>
                    <a:close/>
                  </a:path>
                </a:pathLst>
              </a:custGeom>
              <a:solidFill>
                <a:srgbClr val="6F7478"/>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77" name="íşlíḑé"/>
              <p:cNvSpPr/>
              <p:nvPr/>
            </p:nvSpPr>
            <p:spPr bwMode="auto">
              <a:xfrm>
                <a:off x="6745288" y="3694074"/>
                <a:ext cx="214313" cy="598488"/>
              </a:xfrm>
              <a:custGeom>
                <a:avLst/>
                <a:gdLst>
                  <a:gd name="T0" fmla="*/ 96 w 135"/>
                  <a:gd name="T1" fmla="*/ 0 h 377"/>
                  <a:gd name="T2" fmla="*/ 0 w 135"/>
                  <a:gd name="T3" fmla="*/ 377 h 377"/>
                  <a:gd name="T4" fmla="*/ 117 w 135"/>
                  <a:gd name="T5" fmla="*/ 154 h 377"/>
                  <a:gd name="T6" fmla="*/ 98 w 135"/>
                  <a:gd name="T7" fmla="*/ 126 h 377"/>
                  <a:gd name="T8" fmla="*/ 135 w 135"/>
                  <a:gd name="T9" fmla="*/ 97 h 377"/>
                  <a:gd name="T10" fmla="*/ 116 w 135"/>
                  <a:gd name="T11" fmla="*/ 8 h 377"/>
                  <a:gd name="T12" fmla="*/ 96 w 135"/>
                  <a:gd name="T13" fmla="*/ 0 h 377"/>
                </a:gdLst>
                <a:ahLst/>
                <a:cxnLst>
                  <a:cxn ang="0">
                    <a:pos x="T0" y="T1"/>
                  </a:cxn>
                  <a:cxn ang="0">
                    <a:pos x="T2" y="T3"/>
                  </a:cxn>
                  <a:cxn ang="0">
                    <a:pos x="T4" y="T5"/>
                  </a:cxn>
                  <a:cxn ang="0">
                    <a:pos x="T6" y="T7"/>
                  </a:cxn>
                  <a:cxn ang="0">
                    <a:pos x="T8" y="T9"/>
                  </a:cxn>
                  <a:cxn ang="0">
                    <a:pos x="T10" y="T11"/>
                  </a:cxn>
                  <a:cxn ang="0">
                    <a:pos x="T12" y="T13"/>
                  </a:cxn>
                </a:cxnLst>
                <a:rect l="0" t="0" r="r" b="b"/>
                <a:pathLst>
                  <a:path w="135" h="377">
                    <a:moveTo>
                      <a:pt x="96" y="0"/>
                    </a:moveTo>
                    <a:lnTo>
                      <a:pt x="0" y="377"/>
                    </a:lnTo>
                    <a:lnTo>
                      <a:pt x="117" y="154"/>
                    </a:lnTo>
                    <a:lnTo>
                      <a:pt x="98" y="126"/>
                    </a:lnTo>
                    <a:lnTo>
                      <a:pt x="135" y="97"/>
                    </a:lnTo>
                    <a:lnTo>
                      <a:pt x="116" y="8"/>
                    </a:lnTo>
                    <a:lnTo>
                      <a:pt x="96" y="0"/>
                    </a:lnTo>
                    <a:close/>
                  </a:path>
                </a:pathLst>
              </a:custGeom>
              <a:solidFill>
                <a:srgbClr val="969DA3"/>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78" name="ïṥlîḋé"/>
              <p:cNvSpPr/>
              <p:nvPr/>
            </p:nvSpPr>
            <p:spPr bwMode="auto">
              <a:xfrm>
                <a:off x="6745288" y="3665499"/>
                <a:ext cx="147638" cy="200025"/>
              </a:xfrm>
              <a:custGeom>
                <a:avLst/>
                <a:gdLst>
                  <a:gd name="T0" fmla="*/ 63 w 93"/>
                  <a:gd name="T1" fmla="*/ 0 h 126"/>
                  <a:gd name="T2" fmla="*/ 0 w 93"/>
                  <a:gd name="T3" fmla="*/ 54 h 126"/>
                  <a:gd name="T4" fmla="*/ 36 w 93"/>
                  <a:gd name="T5" fmla="*/ 126 h 126"/>
                  <a:gd name="T6" fmla="*/ 93 w 93"/>
                  <a:gd name="T7" fmla="*/ 20 h 126"/>
                  <a:gd name="T8" fmla="*/ 63 w 93"/>
                  <a:gd name="T9" fmla="*/ 0 h 126"/>
                </a:gdLst>
                <a:ahLst/>
                <a:cxnLst>
                  <a:cxn ang="0">
                    <a:pos x="T0" y="T1"/>
                  </a:cxn>
                  <a:cxn ang="0">
                    <a:pos x="T2" y="T3"/>
                  </a:cxn>
                  <a:cxn ang="0">
                    <a:pos x="T4" y="T5"/>
                  </a:cxn>
                  <a:cxn ang="0">
                    <a:pos x="T6" y="T7"/>
                  </a:cxn>
                  <a:cxn ang="0">
                    <a:pos x="T8" y="T9"/>
                  </a:cxn>
                </a:cxnLst>
                <a:rect l="0" t="0" r="r" b="b"/>
                <a:pathLst>
                  <a:path w="93" h="126">
                    <a:moveTo>
                      <a:pt x="63" y="0"/>
                    </a:moveTo>
                    <a:lnTo>
                      <a:pt x="0" y="54"/>
                    </a:lnTo>
                    <a:lnTo>
                      <a:pt x="36" y="126"/>
                    </a:lnTo>
                    <a:lnTo>
                      <a:pt x="93" y="20"/>
                    </a:lnTo>
                    <a:lnTo>
                      <a:pt x="63" y="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79" name="ísļidê"/>
              <p:cNvSpPr/>
              <p:nvPr/>
            </p:nvSpPr>
            <p:spPr bwMode="auto">
              <a:xfrm>
                <a:off x="6708776" y="3857587"/>
                <a:ext cx="74613" cy="65088"/>
              </a:xfrm>
              <a:custGeom>
                <a:avLst/>
                <a:gdLst>
                  <a:gd name="T0" fmla="*/ 5 w 29"/>
                  <a:gd name="T1" fmla="*/ 0 h 25"/>
                  <a:gd name="T2" fmla="*/ 24 w 29"/>
                  <a:gd name="T3" fmla="*/ 0 h 25"/>
                  <a:gd name="T4" fmla="*/ 24 w 29"/>
                  <a:gd name="T5" fmla="*/ 25 h 25"/>
                  <a:gd name="T6" fmla="*/ 5 w 29"/>
                  <a:gd name="T7" fmla="*/ 25 h 25"/>
                  <a:gd name="T8" fmla="*/ 5 w 29"/>
                  <a:gd name="T9" fmla="*/ 0 h 25"/>
                </a:gdLst>
                <a:ahLst/>
                <a:cxnLst>
                  <a:cxn ang="0">
                    <a:pos x="T0" y="T1"/>
                  </a:cxn>
                  <a:cxn ang="0">
                    <a:pos x="T2" y="T3"/>
                  </a:cxn>
                  <a:cxn ang="0">
                    <a:pos x="T4" y="T5"/>
                  </a:cxn>
                  <a:cxn ang="0">
                    <a:pos x="T6" y="T7"/>
                  </a:cxn>
                  <a:cxn ang="0">
                    <a:pos x="T8" y="T9"/>
                  </a:cxn>
                </a:cxnLst>
                <a:rect l="0" t="0" r="r" b="b"/>
                <a:pathLst>
                  <a:path w="29" h="25">
                    <a:moveTo>
                      <a:pt x="5" y="0"/>
                    </a:moveTo>
                    <a:cubicBezTo>
                      <a:pt x="24" y="0"/>
                      <a:pt x="24" y="0"/>
                      <a:pt x="24" y="0"/>
                    </a:cubicBezTo>
                    <a:cubicBezTo>
                      <a:pt x="29" y="10"/>
                      <a:pt x="28" y="17"/>
                      <a:pt x="24" y="25"/>
                    </a:cubicBezTo>
                    <a:cubicBezTo>
                      <a:pt x="5" y="25"/>
                      <a:pt x="5" y="25"/>
                      <a:pt x="5" y="25"/>
                    </a:cubicBezTo>
                    <a:cubicBezTo>
                      <a:pt x="1" y="17"/>
                      <a:pt x="0" y="10"/>
                      <a:pt x="5" y="0"/>
                    </a:cubicBezTo>
                    <a:close/>
                  </a:path>
                </a:pathLst>
              </a:custGeom>
              <a:solidFill>
                <a:srgbClr val="3F73A1"/>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80" name="íşľíďê"/>
              <p:cNvSpPr/>
              <p:nvPr/>
            </p:nvSpPr>
            <p:spPr bwMode="auto">
              <a:xfrm>
                <a:off x="6729413" y="4292562"/>
                <a:ext cx="31750" cy="176213"/>
              </a:xfrm>
              <a:custGeom>
                <a:avLst/>
                <a:gdLst>
                  <a:gd name="T0" fmla="*/ 1 w 12"/>
                  <a:gd name="T1" fmla="*/ 68 h 68"/>
                  <a:gd name="T2" fmla="*/ 11 w 12"/>
                  <a:gd name="T3" fmla="*/ 68 h 68"/>
                  <a:gd name="T4" fmla="*/ 6 w 12"/>
                  <a:gd name="T5" fmla="*/ 0 h 68"/>
                  <a:gd name="T6" fmla="*/ 1 w 12"/>
                  <a:gd name="T7" fmla="*/ 68 h 68"/>
                </a:gdLst>
                <a:ahLst/>
                <a:cxnLst>
                  <a:cxn ang="0">
                    <a:pos x="T0" y="T1"/>
                  </a:cxn>
                  <a:cxn ang="0">
                    <a:pos x="T2" y="T3"/>
                  </a:cxn>
                  <a:cxn ang="0">
                    <a:pos x="T4" y="T5"/>
                  </a:cxn>
                  <a:cxn ang="0">
                    <a:pos x="T6" y="T7"/>
                  </a:cxn>
                </a:cxnLst>
                <a:rect l="0" t="0" r="r" b="b"/>
                <a:pathLst>
                  <a:path w="12" h="68">
                    <a:moveTo>
                      <a:pt x="1" y="68"/>
                    </a:moveTo>
                    <a:cubicBezTo>
                      <a:pt x="5" y="68"/>
                      <a:pt x="8" y="68"/>
                      <a:pt x="11" y="68"/>
                    </a:cubicBezTo>
                    <a:cubicBezTo>
                      <a:pt x="12" y="51"/>
                      <a:pt x="9" y="7"/>
                      <a:pt x="6" y="0"/>
                    </a:cubicBezTo>
                    <a:cubicBezTo>
                      <a:pt x="4" y="6"/>
                      <a:pt x="0" y="50"/>
                      <a:pt x="1" y="68"/>
                    </a:cubicBezTo>
                    <a:close/>
                  </a:path>
                </a:pathLst>
              </a:custGeom>
              <a:solidFill>
                <a:srgbClr val="3F73A1"/>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81" name="ïŝļiḑe"/>
              <p:cNvSpPr/>
              <p:nvPr/>
            </p:nvSpPr>
            <p:spPr bwMode="auto">
              <a:xfrm>
                <a:off x="6683376" y="3919499"/>
                <a:ext cx="136525" cy="614363"/>
              </a:xfrm>
              <a:custGeom>
                <a:avLst/>
                <a:gdLst>
                  <a:gd name="T0" fmla="*/ 24 w 86"/>
                  <a:gd name="T1" fmla="*/ 0 h 387"/>
                  <a:gd name="T2" fmla="*/ 55 w 86"/>
                  <a:gd name="T3" fmla="*/ 0 h 387"/>
                  <a:gd name="T4" fmla="*/ 86 w 86"/>
                  <a:gd name="T5" fmla="*/ 387 h 387"/>
                  <a:gd name="T6" fmla="*/ 0 w 86"/>
                  <a:gd name="T7" fmla="*/ 387 h 387"/>
                  <a:gd name="T8" fmla="*/ 24 w 86"/>
                  <a:gd name="T9" fmla="*/ 0 h 387"/>
                </a:gdLst>
                <a:ahLst/>
                <a:cxnLst>
                  <a:cxn ang="0">
                    <a:pos x="T0" y="T1"/>
                  </a:cxn>
                  <a:cxn ang="0">
                    <a:pos x="T2" y="T3"/>
                  </a:cxn>
                  <a:cxn ang="0">
                    <a:pos x="T4" y="T5"/>
                  </a:cxn>
                  <a:cxn ang="0">
                    <a:pos x="T6" y="T7"/>
                  </a:cxn>
                  <a:cxn ang="0">
                    <a:pos x="T8" y="T9"/>
                  </a:cxn>
                </a:cxnLst>
                <a:rect l="0" t="0" r="r" b="b"/>
                <a:pathLst>
                  <a:path w="86" h="387">
                    <a:moveTo>
                      <a:pt x="24" y="0"/>
                    </a:moveTo>
                    <a:lnTo>
                      <a:pt x="55" y="0"/>
                    </a:lnTo>
                    <a:lnTo>
                      <a:pt x="86" y="387"/>
                    </a:lnTo>
                    <a:lnTo>
                      <a:pt x="0" y="387"/>
                    </a:lnTo>
                    <a:lnTo>
                      <a:pt x="24" y="0"/>
                    </a:lnTo>
                    <a:close/>
                  </a:path>
                </a:pathLst>
              </a:custGeom>
              <a:solidFill>
                <a:srgbClr val="3F73A1"/>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82" name="iSḻiḓé"/>
              <p:cNvSpPr/>
              <p:nvPr/>
            </p:nvSpPr>
            <p:spPr bwMode="auto">
              <a:xfrm>
                <a:off x="7686676" y="4768812"/>
                <a:ext cx="1171575" cy="284163"/>
              </a:xfrm>
              <a:custGeom>
                <a:avLst/>
                <a:gdLst>
                  <a:gd name="T0" fmla="*/ 434 w 453"/>
                  <a:gd name="T1" fmla="*/ 0 h 110"/>
                  <a:gd name="T2" fmla="*/ 79 w 453"/>
                  <a:gd name="T3" fmla="*/ 0 h 110"/>
                  <a:gd name="T4" fmla="*/ 79 w 453"/>
                  <a:gd name="T5" fmla="*/ 110 h 110"/>
                  <a:gd name="T6" fmla="*/ 347 w 453"/>
                  <a:gd name="T7" fmla="*/ 110 h 110"/>
                  <a:gd name="T8" fmla="*/ 434 w 453"/>
                  <a:gd name="T9" fmla="*/ 0 h 110"/>
                </a:gdLst>
                <a:ahLst/>
                <a:cxnLst>
                  <a:cxn ang="0">
                    <a:pos x="T0" y="T1"/>
                  </a:cxn>
                  <a:cxn ang="0">
                    <a:pos x="T2" y="T3"/>
                  </a:cxn>
                  <a:cxn ang="0">
                    <a:pos x="T4" y="T5"/>
                  </a:cxn>
                  <a:cxn ang="0">
                    <a:pos x="T6" y="T7"/>
                  </a:cxn>
                  <a:cxn ang="0">
                    <a:pos x="T8" y="T9"/>
                  </a:cxn>
                </a:cxnLst>
                <a:rect l="0" t="0" r="r" b="b"/>
                <a:pathLst>
                  <a:path w="453" h="110">
                    <a:moveTo>
                      <a:pt x="434" y="0"/>
                    </a:moveTo>
                    <a:cubicBezTo>
                      <a:pt x="79" y="0"/>
                      <a:pt x="79" y="0"/>
                      <a:pt x="79" y="0"/>
                    </a:cubicBezTo>
                    <a:cubicBezTo>
                      <a:pt x="0" y="0"/>
                      <a:pt x="10" y="110"/>
                      <a:pt x="79" y="110"/>
                    </a:cubicBezTo>
                    <a:cubicBezTo>
                      <a:pt x="347" y="110"/>
                      <a:pt x="347" y="110"/>
                      <a:pt x="347" y="110"/>
                    </a:cubicBezTo>
                    <a:cubicBezTo>
                      <a:pt x="437" y="110"/>
                      <a:pt x="453" y="51"/>
                      <a:pt x="434" y="0"/>
                    </a:cubicBezTo>
                    <a:close/>
                  </a:path>
                </a:pathLst>
              </a:custGeom>
              <a:solidFill>
                <a:srgbClr val="3F73A1"/>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83" name="îṧḻïďè"/>
              <p:cNvSpPr/>
              <p:nvPr/>
            </p:nvSpPr>
            <p:spPr bwMode="auto">
              <a:xfrm>
                <a:off x="8329613" y="3643274"/>
                <a:ext cx="238125" cy="346075"/>
              </a:xfrm>
              <a:custGeom>
                <a:avLst/>
                <a:gdLst>
                  <a:gd name="T0" fmla="*/ 106 w 150"/>
                  <a:gd name="T1" fmla="*/ 0 h 218"/>
                  <a:gd name="T2" fmla="*/ 0 w 150"/>
                  <a:gd name="T3" fmla="*/ 29 h 218"/>
                  <a:gd name="T4" fmla="*/ 28 w 150"/>
                  <a:gd name="T5" fmla="*/ 218 h 218"/>
                  <a:gd name="T6" fmla="*/ 150 w 150"/>
                  <a:gd name="T7" fmla="*/ 184 h 218"/>
                  <a:gd name="T8" fmla="*/ 106 w 150"/>
                  <a:gd name="T9" fmla="*/ 0 h 218"/>
                </a:gdLst>
                <a:ahLst/>
                <a:cxnLst>
                  <a:cxn ang="0">
                    <a:pos x="T0" y="T1"/>
                  </a:cxn>
                  <a:cxn ang="0">
                    <a:pos x="T2" y="T3"/>
                  </a:cxn>
                  <a:cxn ang="0">
                    <a:pos x="T4" y="T5"/>
                  </a:cxn>
                  <a:cxn ang="0">
                    <a:pos x="T6" y="T7"/>
                  </a:cxn>
                  <a:cxn ang="0">
                    <a:pos x="T8" y="T9"/>
                  </a:cxn>
                </a:cxnLst>
                <a:rect l="0" t="0" r="r" b="b"/>
                <a:pathLst>
                  <a:path w="150" h="218">
                    <a:moveTo>
                      <a:pt x="106" y="0"/>
                    </a:moveTo>
                    <a:lnTo>
                      <a:pt x="0" y="29"/>
                    </a:lnTo>
                    <a:lnTo>
                      <a:pt x="28" y="218"/>
                    </a:lnTo>
                    <a:lnTo>
                      <a:pt x="150" y="184"/>
                    </a:lnTo>
                    <a:lnTo>
                      <a:pt x="106" y="0"/>
                    </a:lnTo>
                    <a:close/>
                  </a:path>
                </a:pathLst>
              </a:custGeom>
              <a:solidFill>
                <a:srgbClr val="F2CAA9"/>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84" name="ísľiḋè"/>
              <p:cNvSpPr/>
              <p:nvPr/>
            </p:nvSpPr>
            <p:spPr bwMode="auto">
              <a:xfrm>
                <a:off x="8328026" y="3787737"/>
                <a:ext cx="498475" cy="1079500"/>
              </a:xfrm>
              <a:custGeom>
                <a:avLst/>
                <a:gdLst>
                  <a:gd name="T0" fmla="*/ 0 w 193"/>
                  <a:gd name="T1" fmla="*/ 92 h 417"/>
                  <a:gd name="T2" fmla="*/ 10 w 193"/>
                  <a:gd name="T3" fmla="*/ 384 h 417"/>
                  <a:gd name="T4" fmla="*/ 193 w 193"/>
                  <a:gd name="T5" fmla="*/ 417 h 417"/>
                  <a:gd name="T6" fmla="*/ 95 w 193"/>
                  <a:gd name="T7" fmla="*/ 0 h 417"/>
                  <a:gd name="T8" fmla="*/ 0 w 193"/>
                  <a:gd name="T9" fmla="*/ 92 h 417"/>
                </a:gdLst>
                <a:ahLst/>
                <a:cxnLst>
                  <a:cxn ang="0">
                    <a:pos x="T0" y="T1"/>
                  </a:cxn>
                  <a:cxn ang="0">
                    <a:pos x="T2" y="T3"/>
                  </a:cxn>
                  <a:cxn ang="0">
                    <a:pos x="T4" y="T5"/>
                  </a:cxn>
                  <a:cxn ang="0">
                    <a:pos x="T6" y="T7"/>
                  </a:cxn>
                  <a:cxn ang="0">
                    <a:pos x="T8" y="T9"/>
                  </a:cxn>
                </a:cxnLst>
                <a:rect l="0" t="0" r="r" b="b"/>
                <a:pathLst>
                  <a:path w="193" h="417">
                    <a:moveTo>
                      <a:pt x="0" y="92"/>
                    </a:moveTo>
                    <a:cubicBezTo>
                      <a:pt x="10" y="384"/>
                      <a:pt x="10" y="384"/>
                      <a:pt x="10" y="384"/>
                    </a:cubicBezTo>
                    <a:cubicBezTo>
                      <a:pt x="71" y="384"/>
                      <a:pt x="135" y="397"/>
                      <a:pt x="193" y="417"/>
                    </a:cubicBezTo>
                    <a:cubicBezTo>
                      <a:pt x="187" y="274"/>
                      <a:pt x="155" y="123"/>
                      <a:pt x="95" y="0"/>
                    </a:cubicBezTo>
                    <a:cubicBezTo>
                      <a:pt x="69" y="31"/>
                      <a:pt x="15" y="94"/>
                      <a:pt x="0" y="92"/>
                    </a:cubicBezTo>
                    <a:close/>
                  </a:path>
                </a:pathLst>
              </a:custGeom>
              <a:solidFill>
                <a:srgbClr val="7BA4C9"/>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85" name="iṥliḓe"/>
              <p:cNvSpPr/>
              <p:nvPr/>
            </p:nvSpPr>
            <p:spPr bwMode="auto">
              <a:xfrm>
                <a:off x="7675563" y="4859299"/>
                <a:ext cx="352425" cy="768350"/>
              </a:xfrm>
              <a:custGeom>
                <a:avLst/>
                <a:gdLst>
                  <a:gd name="T0" fmla="*/ 116 w 136"/>
                  <a:gd name="T1" fmla="*/ 5 h 297"/>
                  <a:gd name="T2" fmla="*/ 43 w 136"/>
                  <a:gd name="T3" fmla="*/ 5 h 297"/>
                  <a:gd name="T4" fmla="*/ 28 w 136"/>
                  <a:gd name="T5" fmla="*/ 10 h 297"/>
                  <a:gd name="T6" fmla="*/ 1 w 136"/>
                  <a:gd name="T7" fmla="*/ 278 h 297"/>
                  <a:gd name="T8" fmla="*/ 20 w 136"/>
                  <a:gd name="T9" fmla="*/ 297 h 297"/>
                  <a:gd name="T10" fmla="*/ 93 w 136"/>
                  <a:gd name="T11" fmla="*/ 297 h 297"/>
                  <a:gd name="T12" fmla="*/ 111 w 136"/>
                  <a:gd name="T13" fmla="*/ 278 h 297"/>
                  <a:gd name="T14" fmla="*/ 135 w 136"/>
                  <a:gd name="T15" fmla="*/ 23 h 297"/>
                  <a:gd name="T16" fmla="*/ 116 w 136"/>
                  <a:gd name="T17" fmla="*/ 5 h 2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36" h="297">
                    <a:moveTo>
                      <a:pt x="116" y="5"/>
                    </a:moveTo>
                    <a:cubicBezTo>
                      <a:pt x="43" y="5"/>
                      <a:pt x="43" y="5"/>
                      <a:pt x="43" y="5"/>
                    </a:cubicBezTo>
                    <a:cubicBezTo>
                      <a:pt x="33" y="5"/>
                      <a:pt x="29" y="0"/>
                      <a:pt x="28" y="10"/>
                    </a:cubicBezTo>
                    <a:cubicBezTo>
                      <a:pt x="1" y="278"/>
                      <a:pt x="1" y="278"/>
                      <a:pt x="1" y="278"/>
                    </a:cubicBezTo>
                    <a:cubicBezTo>
                      <a:pt x="0" y="288"/>
                      <a:pt x="9" y="297"/>
                      <a:pt x="20" y="297"/>
                    </a:cubicBezTo>
                    <a:cubicBezTo>
                      <a:pt x="93" y="297"/>
                      <a:pt x="93" y="297"/>
                      <a:pt x="93" y="297"/>
                    </a:cubicBezTo>
                    <a:cubicBezTo>
                      <a:pt x="103" y="297"/>
                      <a:pt x="110" y="288"/>
                      <a:pt x="111" y="278"/>
                    </a:cubicBezTo>
                    <a:cubicBezTo>
                      <a:pt x="135" y="23"/>
                      <a:pt x="135" y="23"/>
                      <a:pt x="135" y="23"/>
                    </a:cubicBezTo>
                    <a:cubicBezTo>
                      <a:pt x="136" y="13"/>
                      <a:pt x="127" y="5"/>
                      <a:pt x="116" y="5"/>
                    </a:cubicBezTo>
                    <a:close/>
                  </a:path>
                </a:pathLst>
              </a:custGeom>
              <a:solidFill>
                <a:srgbClr val="3F73A1"/>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86" name="íS1îḍê"/>
              <p:cNvSpPr/>
              <p:nvPr/>
            </p:nvSpPr>
            <p:spPr bwMode="auto">
              <a:xfrm>
                <a:off x="7469188" y="5672099"/>
                <a:ext cx="498475" cy="227013"/>
              </a:xfrm>
              <a:custGeom>
                <a:avLst/>
                <a:gdLst>
                  <a:gd name="T0" fmla="*/ 181 w 193"/>
                  <a:gd name="T1" fmla="*/ 0 h 88"/>
                  <a:gd name="T2" fmla="*/ 191 w 193"/>
                  <a:gd name="T3" fmla="*/ 33 h 88"/>
                  <a:gd name="T4" fmla="*/ 187 w 193"/>
                  <a:gd name="T5" fmla="*/ 59 h 88"/>
                  <a:gd name="T6" fmla="*/ 165 w 193"/>
                  <a:gd name="T7" fmla="*/ 63 h 88"/>
                  <a:gd name="T8" fmla="*/ 157 w 193"/>
                  <a:gd name="T9" fmla="*/ 53 h 88"/>
                  <a:gd name="T10" fmla="*/ 101 w 193"/>
                  <a:gd name="T11" fmla="*/ 75 h 88"/>
                  <a:gd name="T12" fmla="*/ 39 w 193"/>
                  <a:gd name="T13" fmla="*/ 86 h 88"/>
                  <a:gd name="T14" fmla="*/ 2 w 193"/>
                  <a:gd name="T15" fmla="*/ 72 h 88"/>
                  <a:gd name="T16" fmla="*/ 63 w 193"/>
                  <a:gd name="T17" fmla="*/ 31 h 88"/>
                  <a:gd name="T18" fmla="*/ 94 w 193"/>
                  <a:gd name="T19" fmla="*/ 1 h 88"/>
                  <a:gd name="T20" fmla="*/ 100 w 193"/>
                  <a:gd name="T21" fmla="*/ 2 h 88"/>
                  <a:gd name="T22" fmla="*/ 173 w 193"/>
                  <a:gd name="T23" fmla="*/ 2 h 88"/>
                  <a:gd name="T24" fmla="*/ 181 w 193"/>
                  <a:gd name="T25" fmla="*/ 0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93" h="88">
                    <a:moveTo>
                      <a:pt x="181" y="0"/>
                    </a:moveTo>
                    <a:cubicBezTo>
                      <a:pt x="186" y="12"/>
                      <a:pt x="190" y="25"/>
                      <a:pt x="191" y="33"/>
                    </a:cubicBezTo>
                    <a:cubicBezTo>
                      <a:pt x="192" y="47"/>
                      <a:pt x="193" y="57"/>
                      <a:pt x="187" y="59"/>
                    </a:cubicBezTo>
                    <a:cubicBezTo>
                      <a:pt x="165" y="63"/>
                      <a:pt x="165" y="63"/>
                      <a:pt x="165" y="63"/>
                    </a:cubicBezTo>
                    <a:cubicBezTo>
                      <a:pt x="161" y="63"/>
                      <a:pt x="158" y="59"/>
                      <a:pt x="157" y="53"/>
                    </a:cubicBezTo>
                    <a:cubicBezTo>
                      <a:pt x="147" y="53"/>
                      <a:pt x="127" y="70"/>
                      <a:pt x="101" y="75"/>
                    </a:cubicBezTo>
                    <a:cubicBezTo>
                      <a:pt x="39" y="86"/>
                      <a:pt x="39" y="86"/>
                      <a:pt x="39" y="86"/>
                    </a:cubicBezTo>
                    <a:cubicBezTo>
                      <a:pt x="26" y="88"/>
                      <a:pt x="4" y="87"/>
                      <a:pt x="2" y="72"/>
                    </a:cubicBezTo>
                    <a:cubicBezTo>
                      <a:pt x="0" y="57"/>
                      <a:pt x="37" y="44"/>
                      <a:pt x="63" y="31"/>
                    </a:cubicBezTo>
                    <a:cubicBezTo>
                      <a:pt x="73" y="26"/>
                      <a:pt x="84" y="14"/>
                      <a:pt x="94" y="1"/>
                    </a:cubicBezTo>
                    <a:cubicBezTo>
                      <a:pt x="96" y="1"/>
                      <a:pt x="98" y="2"/>
                      <a:pt x="100" y="2"/>
                    </a:cubicBezTo>
                    <a:cubicBezTo>
                      <a:pt x="173" y="2"/>
                      <a:pt x="173" y="2"/>
                      <a:pt x="173" y="2"/>
                    </a:cubicBezTo>
                    <a:cubicBezTo>
                      <a:pt x="176" y="2"/>
                      <a:pt x="178" y="1"/>
                      <a:pt x="181" y="0"/>
                    </a:cubicBezTo>
                    <a:close/>
                  </a:path>
                </a:pathLst>
              </a:custGeom>
              <a:solidFill>
                <a:srgbClr val="3F73A1"/>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87" name="iṧḻíḍe"/>
              <p:cNvSpPr/>
              <p:nvPr/>
            </p:nvSpPr>
            <p:spPr bwMode="auto">
              <a:xfrm>
                <a:off x="5151438" y="3036849"/>
                <a:ext cx="558800" cy="833438"/>
              </a:xfrm>
              <a:custGeom>
                <a:avLst/>
                <a:gdLst>
                  <a:gd name="T0" fmla="*/ 215 w 216"/>
                  <a:gd name="T1" fmla="*/ 184 h 322"/>
                  <a:gd name="T2" fmla="*/ 111 w 216"/>
                  <a:gd name="T3" fmla="*/ 322 h 322"/>
                  <a:gd name="T4" fmla="*/ 0 w 216"/>
                  <a:gd name="T5" fmla="*/ 196 h 322"/>
                  <a:gd name="T6" fmla="*/ 149 w 216"/>
                  <a:gd name="T7" fmla="*/ 42 h 322"/>
                  <a:gd name="T8" fmla="*/ 215 w 216"/>
                  <a:gd name="T9" fmla="*/ 184 h 322"/>
                </a:gdLst>
                <a:ahLst/>
                <a:cxnLst>
                  <a:cxn ang="0">
                    <a:pos x="T0" y="T1"/>
                  </a:cxn>
                  <a:cxn ang="0">
                    <a:pos x="T2" y="T3"/>
                  </a:cxn>
                  <a:cxn ang="0">
                    <a:pos x="T4" y="T5"/>
                  </a:cxn>
                  <a:cxn ang="0">
                    <a:pos x="T6" y="T7"/>
                  </a:cxn>
                  <a:cxn ang="0">
                    <a:pos x="T8" y="T9"/>
                  </a:cxn>
                </a:cxnLst>
                <a:rect l="0" t="0" r="r" b="b"/>
                <a:pathLst>
                  <a:path w="216" h="322">
                    <a:moveTo>
                      <a:pt x="215" y="184"/>
                    </a:moveTo>
                    <a:cubicBezTo>
                      <a:pt x="214" y="283"/>
                      <a:pt x="144" y="322"/>
                      <a:pt x="111" y="322"/>
                    </a:cubicBezTo>
                    <a:cubicBezTo>
                      <a:pt x="78" y="322"/>
                      <a:pt x="0" y="296"/>
                      <a:pt x="0" y="196"/>
                    </a:cubicBezTo>
                    <a:cubicBezTo>
                      <a:pt x="0" y="129"/>
                      <a:pt x="10" y="0"/>
                      <a:pt x="149" y="42"/>
                    </a:cubicBezTo>
                    <a:cubicBezTo>
                      <a:pt x="196" y="40"/>
                      <a:pt x="216" y="86"/>
                      <a:pt x="215" y="184"/>
                    </a:cubicBezTo>
                    <a:close/>
                  </a:path>
                </a:pathLst>
              </a:custGeom>
              <a:solidFill>
                <a:srgbClr val="BA9D3F"/>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88" name="î$ľïḑè"/>
              <p:cNvSpPr/>
              <p:nvPr/>
            </p:nvSpPr>
            <p:spPr bwMode="auto">
              <a:xfrm>
                <a:off x="5207001" y="4427499"/>
                <a:ext cx="461963" cy="25400"/>
              </a:xfrm>
              <a:custGeom>
                <a:avLst/>
                <a:gdLst>
                  <a:gd name="T0" fmla="*/ 1 w 179"/>
                  <a:gd name="T1" fmla="*/ 0 h 10"/>
                  <a:gd name="T2" fmla="*/ 0 w 179"/>
                  <a:gd name="T3" fmla="*/ 3 h 10"/>
                  <a:gd name="T4" fmla="*/ 179 w 179"/>
                  <a:gd name="T5" fmla="*/ 3 h 10"/>
                  <a:gd name="T6" fmla="*/ 178 w 179"/>
                  <a:gd name="T7" fmla="*/ 0 h 10"/>
                  <a:gd name="T8" fmla="*/ 1 w 179"/>
                  <a:gd name="T9" fmla="*/ 0 h 10"/>
                </a:gdLst>
                <a:ahLst/>
                <a:cxnLst>
                  <a:cxn ang="0">
                    <a:pos x="T0" y="T1"/>
                  </a:cxn>
                  <a:cxn ang="0">
                    <a:pos x="T2" y="T3"/>
                  </a:cxn>
                  <a:cxn ang="0">
                    <a:pos x="T4" y="T5"/>
                  </a:cxn>
                  <a:cxn ang="0">
                    <a:pos x="T6" y="T7"/>
                  </a:cxn>
                  <a:cxn ang="0">
                    <a:pos x="T8" y="T9"/>
                  </a:cxn>
                </a:cxnLst>
                <a:rect l="0" t="0" r="r" b="b"/>
                <a:pathLst>
                  <a:path w="179" h="10">
                    <a:moveTo>
                      <a:pt x="1" y="0"/>
                    </a:moveTo>
                    <a:cubicBezTo>
                      <a:pt x="0" y="3"/>
                      <a:pt x="0" y="3"/>
                      <a:pt x="0" y="3"/>
                    </a:cubicBezTo>
                    <a:cubicBezTo>
                      <a:pt x="55" y="10"/>
                      <a:pt x="124" y="10"/>
                      <a:pt x="179" y="3"/>
                    </a:cubicBezTo>
                    <a:cubicBezTo>
                      <a:pt x="179" y="2"/>
                      <a:pt x="178" y="1"/>
                      <a:pt x="178" y="0"/>
                    </a:cubicBezTo>
                    <a:lnTo>
                      <a:pt x="1" y="0"/>
                    </a:lnTo>
                    <a:close/>
                  </a:path>
                </a:pathLst>
              </a:custGeom>
              <a:solidFill>
                <a:srgbClr val="27557D"/>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89" name="iṥḻiďê"/>
              <p:cNvSpPr/>
              <p:nvPr/>
            </p:nvSpPr>
            <p:spPr bwMode="auto">
              <a:xfrm>
                <a:off x="5110163" y="3676612"/>
                <a:ext cx="660400" cy="776288"/>
              </a:xfrm>
              <a:custGeom>
                <a:avLst/>
                <a:gdLst>
                  <a:gd name="T0" fmla="*/ 35 w 255"/>
                  <a:gd name="T1" fmla="*/ 292 h 300"/>
                  <a:gd name="T2" fmla="*/ 21 w 255"/>
                  <a:gd name="T3" fmla="*/ 184 h 300"/>
                  <a:gd name="T4" fmla="*/ 11 w 255"/>
                  <a:gd name="T5" fmla="*/ 44 h 300"/>
                  <a:gd name="T6" fmla="*/ 97 w 255"/>
                  <a:gd name="T7" fmla="*/ 1 h 300"/>
                  <a:gd name="T8" fmla="*/ 127 w 255"/>
                  <a:gd name="T9" fmla="*/ 12 h 300"/>
                  <a:gd name="T10" fmla="*/ 157 w 255"/>
                  <a:gd name="T11" fmla="*/ 0 h 300"/>
                  <a:gd name="T12" fmla="*/ 244 w 255"/>
                  <a:gd name="T13" fmla="*/ 44 h 300"/>
                  <a:gd name="T14" fmla="*/ 234 w 255"/>
                  <a:gd name="T15" fmla="*/ 184 h 300"/>
                  <a:gd name="T16" fmla="*/ 216 w 255"/>
                  <a:gd name="T17" fmla="*/ 293 h 300"/>
                  <a:gd name="T18" fmla="*/ 35 w 255"/>
                  <a:gd name="T19" fmla="*/ 292 h 3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55" h="300">
                    <a:moveTo>
                      <a:pt x="35" y="292"/>
                    </a:moveTo>
                    <a:cubicBezTo>
                      <a:pt x="51" y="247"/>
                      <a:pt x="42" y="234"/>
                      <a:pt x="21" y="184"/>
                    </a:cubicBezTo>
                    <a:cubicBezTo>
                      <a:pt x="0" y="134"/>
                      <a:pt x="43" y="106"/>
                      <a:pt x="11" y="44"/>
                    </a:cubicBezTo>
                    <a:cubicBezTo>
                      <a:pt x="39" y="26"/>
                      <a:pt x="75" y="19"/>
                      <a:pt x="97" y="1"/>
                    </a:cubicBezTo>
                    <a:cubicBezTo>
                      <a:pt x="108" y="10"/>
                      <a:pt x="115" y="12"/>
                      <a:pt x="127" y="12"/>
                    </a:cubicBezTo>
                    <a:cubicBezTo>
                      <a:pt x="139" y="12"/>
                      <a:pt x="146" y="10"/>
                      <a:pt x="157" y="0"/>
                    </a:cubicBezTo>
                    <a:cubicBezTo>
                      <a:pt x="173" y="14"/>
                      <a:pt x="215" y="25"/>
                      <a:pt x="244" y="44"/>
                    </a:cubicBezTo>
                    <a:cubicBezTo>
                      <a:pt x="214" y="108"/>
                      <a:pt x="255" y="119"/>
                      <a:pt x="234" y="184"/>
                    </a:cubicBezTo>
                    <a:cubicBezTo>
                      <a:pt x="218" y="234"/>
                      <a:pt x="193" y="237"/>
                      <a:pt x="216" y="293"/>
                    </a:cubicBezTo>
                    <a:cubicBezTo>
                      <a:pt x="160" y="300"/>
                      <a:pt x="91" y="300"/>
                      <a:pt x="35" y="292"/>
                    </a:cubicBezTo>
                    <a:close/>
                  </a:path>
                </a:pathLst>
              </a:custGeom>
              <a:solidFill>
                <a:srgbClr val="3F73A1"/>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90" name="íŝľiďe"/>
              <p:cNvSpPr/>
              <p:nvPr/>
            </p:nvSpPr>
            <p:spPr bwMode="auto">
              <a:xfrm>
                <a:off x="5289551" y="3676612"/>
                <a:ext cx="300038" cy="604838"/>
              </a:xfrm>
              <a:custGeom>
                <a:avLst/>
                <a:gdLst>
                  <a:gd name="T0" fmla="*/ 3 w 189"/>
                  <a:gd name="T1" fmla="*/ 26 h 381"/>
                  <a:gd name="T2" fmla="*/ 0 w 189"/>
                  <a:gd name="T3" fmla="*/ 140 h 381"/>
                  <a:gd name="T4" fmla="*/ 94 w 189"/>
                  <a:gd name="T5" fmla="*/ 381 h 381"/>
                  <a:gd name="T6" fmla="*/ 189 w 189"/>
                  <a:gd name="T7" fmla="*/ 140 h 381"/>
                  <a:gd name="T8" fmla="*/ 182 w 189"/>
                  <a:gd name="T9" fmla="*/ 23 h 381"/>
                  <a:gd name="T10" fmla="*/ 143 w 189"/>
                  <a:gd name="T11" fmla="*/ 0 h 381"/>
                  <a:gd name="T12" fmla="*/ 45 w 189"/>
                  <a:gd name="T13" fmla="*/ 2 h 381"/>
                  <a:gd name="T14" fmla="*/ 3 w 189"/>
                  <a:gd name="T15" fmla="*/ 26 h 38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89" h="381">
                    <a:moveTo>
                      <a:pt x="3" y="26"/>
                    </a:moveTo>
                    <a:lnTo>
                      <a:pt x="0" y="140"/>
                    </a:lnTo>
                    <a:lnTo>
                      <a:pt x="94" y="381"/>
                    </a:lnTo>
                    <a:lnTo>
                      <a:pt x="189" y="140"/>
                    </a:lnTo>
                    <a:lnTo>
                      <a:pt x="182" y="23"/>
                    </a:lnTo>
                    <a:lnTo>
                      <a:pt x="143" y="0"/>
                    </a:lnTo>
                    <a:lnTo>
                      <a:pt x="45" y="2"/>
                    </a:lnTo>
                    <a:lnTo>
                      <a:pt x="3" y="26"/>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91" name="ïšlïḓé"/>
              <p:cNvSpPr/>
              <p:nvPr/>
            </p:nvSpPr>
            <p:spPr bwMode="auto">
              <a:xfrm>
                <a:off x="5360988" y="3614699"/>
                <a:ext cx="152400" cy="157163"/>
              </a:xfrm>
              <a:prstGeom prst="rect">
                <a:avLst/>
              </a:prstGeom>
              <a:solidFill>
                <a:srgbClr val="D1A886"/>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p>
            </p:txBody>
          </p:sp>
          <p:sp>
            <p:nvSpPr>
              <p:cNvPr id="92" name="îsľiďe"/>
              <p:cNvSpPr/>
              <p:nvPr/>
            </p:nvSpPr>
            <p:spPr bwMode="auto">
              <a:xfrm>
                <a:off x="5200651" y="3130512"/>
                <a:ext cx="473075" cy="576263"/>
              </a:xfrm>
              <a:custGeom>
                <a:avLst/>
                <a:gdLst>
                  <a:gd name="T0" fmla="*/ 92 w 183"/>
                  <a:gd name="T1" fmla="*/ 223 h 223"/>
                  <a:gd name="T2" fmla="*/ 163 w 183"/>
                  <a:gd name="T3" fmla="*/ 148 h 223"/>
                  <a:gd name="T4" fmla="*/ 165 w 183"/>
                  <a:gd name="T5" fmla="*/ 150 h 223"/>
                  <a:gd name="T6" fmla="*/ 180 w 183"/>
                  <a:gd name="T7" fmla="*/ 126 h 223"/>
                  <a:gd name="T8" fmla="*/ 174 w 183"/>
                  <a:gd name="T9" fmla="*/ 98 h 223"/>
                  <a:gd name="T10" fmla="*/ 173 w 183"/>
                  <a:gd name="T11" fmla="*/ 98 h 223"/>
                  <a:gd name="T12" fmla="*/ 92 w 183"/>
                  <a:gd name="T13" fmla="*/ 0 h 223"/>
                  <a:gd name="T14" fmla="*/ 11 w 183"/>
                  <a:gd name="T15" fmla="*/ 98 h 223"/>
                  <a:gd name="T16" fmla="*/ 9 w 183"/>
                  <a:gd name="T17" fmla="*/ 98 h 223"/>
                  <a:gd name="T18" fmla="*/ 3 w 183"/>
                  <a:gd name="T19" fmla="*/ 126 h 223"/>
                  <a:gd name="T20" fmla="*/ 18 w 183"/>
                  <a:gd name="T21" fmla="*/ 150 h 223"/>
                  <a:gd name="T22" fmla="*/ 21 w 183"/>
                  <a:gd name="T23" fmla="*/ 148 h 223"/>
                  <a:gd name="T24" fmla="*/ 92 w 183"/>
                  <a:gd name="T25" fmla="*/ 223 h 2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83" h="223">
                    <a:moveTo>
                      <a:pt x="92" y="223"/>
                    </a:moveTo>
                    <a:cubicBezTo>
                      <a:pt x="121" y="223"/>
                      <a:pt x="148" y="189"/>
                      <a:pt x="163" y="148"/>
                    </a:cubicBezTo>
                    <a:cubicBezTo>
                      <a:pt x="163" y="149"/>
                      <a:pt x="164" y="150"/>
                      <a:pt x="165" y="150"/>
                    </a:cubicBezTo>
                    <a:cubicBezTo>
                      <a:pt x="171" y="151"/>
                      <a:pt x="178" y="140"/>
                      <a:pt x="180" y="126"/>
                    </a:cubicBezTo>
                    <a:cubicBezTo>
                      <a:pt x="183" y="111"/>
                      <a:pt x="180" y="99"/>
                      <a:pt x="174" y="98"/>
                    </a:cubicBezTo>
                    <a:cubicBezTo>
                      <a:pt x="174" y="97"/>
                      <a:pt x="173" y="97"/>
                      <a:pt x="173" y="98"/>
                    </a:cubicBezTo>
                    <a:cubicBezTo>
                      <a:pt x="176" y="47"/>
                      <a:pt x="155" y="0"/>
                      <a:pt x="92" y="0"/>
                    </a:cubicBezTo>
                    <a:cubicBezTo>
                      <a:pt x="29" y="0"/>
                      <a:pt x="8" y="47"/>
                      <a:pt x="11" y="98"/>
                    </a:cubicBezTo>
                    <a:cubicBezTo>
                      <a:pt x="10" y="97"/>
                      <a:pt x="10" y="97"/>
                      <a:pt x="9" y="98"/>
                    </a:cubicBezTo>
                    <a:cubicBezTo>
                      <a:pt x="3" y="99"/>
                      <a:pt x="0" y="111"/>
                      <a:pt x="3" y="126"/>
                    </a:cubicBezTo>
                    <a:cubicBezTo>
                      <a:pt x="5" y="140"/>
                      <a:pt x="12" y="151"/>
                      <a:pt x="18" y="150"/>
                    </a:cubicBezTo>
                    <a:cubicBezTo>
                      <a:pt x="19" y="150"/>
                      <a:pt x="20" y="149"/>
                      <a:pt x="21" y="148"/>
                    </a:cubicBezTo>
                    <a:cubicBezTo>
                      <a:pt x="35" y="189"/>
                      <a:pt x="62" y="223"/>
                      <a:pt x="92" y="223"/>
                    </a:cubicBezTo>
                    <a:close/>
                  </a:path>
                </a:pathLst>
              </a:custGeom>
              <a:solidFill>
                <a:srgbClr val="F2CAA9"/>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93" name="ísļíḑe"/>
              <p:cNvSpPr/>
              <p:nvPr/>
            </p:nvSpPr>
            <p:spPr bwMode="auto">
              <a:xfrm>
                <a:off x="5402263" y="3759162"/>
                <a:ext cx="73025" cy="109538"/>
              </a:xfrm>
              <a:custGeom>
                <a:avLst/>
                <a:gdLst>
                  <a:gd name="T0" fmla="*/ 24 w 28"/>
                  <a:gd name="T1" fmla="*/ 42 h 42"/>
                  <a:gd name="T2" fmla="*/ 28 w 28"/>
                  <a:gd name="T3" fmla="*/ 34 h 42"/>
                  <a:gd name="T4" fmla="*/ 14 w 28"/>
                  <a:gd name="T5" fmla="*/ 0 h 42"/>
                  <a:gd name="T6" fmla="*/ 0 w 28"/>
                  <a:gd name="T7" fmla="*/ 33 h 42"/>
                  <a:gd name="T8" fmla="*/ 5 w 28"/>
                  <a:gd name="T9" fmla="*/ 42 h 42"/>
                  <a:gd name="T10" fmla="*/ 24 w 28"/>
                  <a:gd name="T11" fmla="*/ 42 h 42"/>
                </a:gdLst>
                <a:ahLst/>
                <a:cxnLst>
                  <a:cxn ang="0">
                    <a:pos x="T0" y="T1"/>
                  </a:cxn>
                  <a:cxn ang="0">
                    <a:pos x="T2" y="T3"/>
                  </a:cxn>
                  <a:cxn ang="0">
                    <a:pos x="T4" y="T5"/>
                  </a:cxn>
                  <a:cxn ang="0">
                    <a:pos x="T6" y="T7"/>
                  </a:cxn>
                  <a:cxn ang="0">
                    <a:pos x="T8" y="T9"/>
                  </a:cxn>
                  <a:cxn ang="0">
                    <a:pos x="T10" y="T11"/>
                  </a:cxn>
                </a:cxnLst>
                <a:rect l="0" t="0" r="r" b="b"/>
                <a:pathLst>
                  <a:path w="28" h="42">
                    <a:moveTo>
                      <a:pt x="24" y="42"/>
                    </a:moveTo>
                    <a:cubicBezTo>
                      <a:pt x="28" y="34"/>
                      <a:pt x="28" y="34"/>
                      <a:pt x="28" y="34"/>
                    </a:cubicBezTo>
                    <a:cubicBezTo>
                      <a:pt x="14" y="0"/>
                      <a:pt x="14" y="0"/>
                      <a:pt x="14" y="0"/>
                    </a:cubicBezTo>
                    <a:cubicBezTo>
                      <a:pt x="0" y="33"/>
                      <a:pt x="0" y="33"/>
                      <a:pt x="0" y="33"/>
                    </a:cubicBezTo>
                    <a:cubicBezTo>
                      <a:pt x="5" y="42"/>
                      <a:pt x="5" y="42"/>
                      <a:pt x="5" y="42"/>
                    </a:cubicBezTo>
                    <a:cubicBezTo>
                      <a:pt x="11" y="42"/>
                      <a:pt x="17" y="42"/>
                      <a:pt x="24" y="42"/>
                    </a:cubicBezTo>
                    <a:close/>
                  </a:path>
                </a:pathLst>
              </a:custGeom>
              <a:solidFill>
                <a:srgbClr val="CF7761"/>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94" name="i$1ide"/>
              <p:cNvSpPr/>
              <p:nvPr/>
            </p:nvSpPr>
            <p:spPr bwMode="auto">
              <a:xfrm>
                <a:off x="5318126" y="3679787"/>
                <a:ext cx="120650" cy="227013"/>
              </a:xfrm>
              <a:custGeom>
                <a:avLst/>
                <a:gdLst>
                  <a:gd name="T0" fmla="*/ 27 w 76"/>
                  <a:gd name="T1" fmla="*/ 0 h 143"/>
                  <a:gd name="T2" fmla="*/ 76 w 76"/>
                  <a:gd name="T3" fmla="*/ 50 h 143"/>
                  <a:gd name="T4" fmla="*/ 42 w 76"/>
                  <a:gd name="T5" fmla="*/ 143 h 143"/>
                  <a:gd name="T6" fmla="*/ 0 w 76"/>
                  <a:gd name="T7" fmla="*/ 17 h 143"/>
                  <a:gd name="T8" fmla="*/ 27 w 76"/>
                  <a:gd name="T9" fmla="*/ 0 h 143"/>
                </a:gdLst>
                <a:ahLst/>
                <a:cxnLst>
                  <a:cxn ang="0">
                    <a:pos x="T0" y="T1"/>
                  </a:cxn>
                  <a:cxn ang="0">
                    <a:pos x="T2" y="T3"/>
                  </a:cxn>
                  <a:cxn ang="0">
                    <a:pos x="T4" y="T5"/>
                  </a:cxn>
                  <a:cxn ang="0">
                    <a:pos x="T6" y="T7"/>
                  </a:cxn>
                  <a:cxn ang="0">
                    <a:pos x="T8" y="T9"/>
                  </a:cxn>
                </a:cxnLst>
                <a:rect l="0" t="0" r="r" b="b"/>
                <a:pathLst>
                  <a:path w="76" h="143">
                    <a:moveTo>
                      <a:pt x="27" y="0"/>
                    </a:moveTo>
                    <a:lnTo>
                      <a:pt x="76" y="50"/>
                    </a:lnTo>
                    <a:lnTo>
                      <a:pt x="42" y="143"/>
                    </a:lnTo>
                    <a:lnTo>
                      <a:pt x="0" y="17"/>
                    </a:lnTo>
                    <a:lnTo>
                      <a:pt x="27" y="0"/>
                    </a:lnTo>
                    <a:close/>
                  </a:path>
                </a:pathLst>
              </a:custGeom>
              <a:solidFill>
                <a:srgbClr val="CCCCCC"/>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95" name="iS1iḋé"/>
              <p:cNvSpPr/>
              <p:nvPr/>
            </p:nvSpPr>
            <p:spPr bwMode="auto">
              <a:xfrm>
                <a:off x="5208588" y="3705187"/>
                <a:ext cx="230188" cy="579438"/>
              </a:xfrm>
              <a:custGeom>
                <a:avLst/>
                <a:gdLst>
                  <a:gd name="T0" fmla="*/ 69 w 145"/>
                  <a:gd name="T1" fmla="*/ 0 h 365"/>
                  <a:gd name="T2" fmla="*/ 145 w 145"/>
                  <a:gd name="T3" fmla="*/ 365 h 365"/>
                  <a:gd name="T4" fmla="*/ 20 w 145"/>
                  <a:gd name="T5" fmla="*/ 165 h 365"/>
                  <a:gd name="T6" fmla="*/ 36 w 145"/>
                  <a:gd name="T7" fmla="*/ 130 h 365"/>
                  <a:gd name="T8" fmla="*/ 0 w 145"/>
                  <a:gd name="T9" fmla="*/ 101 h 365"/>
                  <a:gd name="T10" fmla="*/ 49 w 145"/>
                  <a:gd name="T11" fmla="*/ 11 h 365"/>
                  <a:gd name="T12" fmla="*/ 69 w 145"/>
                  <a:gd name="T13" fmla="*/ 0 h 365"/>
                </a:gdLst>
                <a:ahLst/>
                <a:cxnLst>
                  <a:cxn ang="0">
                    <a:pos x="T0" y="T1"/>
                  </a:cxn>
                  <a:cxn ang="0">
                    <a:pos x="T2" y="T3"/>
                  </a:cxn>
                  <a:cxn ang="0">
                    <a:pos x="T4" y="T5"/>
                  </a:cxn>
                  <a:cxn ang="0">
                    <a:pos x="T6" y="T7"/>
                  </a:cxn>
                  <a:cxn ang="0">
                    <a:pos x="T8" y="T9"/>
                  </a:cxn>
                  <a:cxn ang="0">
                    <a:pos x="T10" y="T11"/>
                  </a:cxn>
                  <a:cxn ang="0">
                    <a:pos x="T12" y="T13"/>
                  </a:cxn>
                </a:cxnLst>
                <a:rect l="0" t="0" r="r" b="b"/>
                <a:pathLst>
                  <a:path w="145" h="365">
                    <a:moveTo>
                      <a:pt x="69" y="0"/>
                    </a:moveTo>
                    <a:lnTo>
                      <a:pt x="145" y="365"/>
                    </a:lnTo>
                    <a:lnTo>
                      <a:pt x="20" y="165"/>
                    </a:lnTo>
                    <a:lnTo>
                      <a:pt x="36" y="130"/>
                    </a:lnTo>
                    <a:lnTo>
                      <a:pt x="0" y="101"/>
                    </a:lnTo>
                    <a:lnTo>
                      <a:pt x="49" y="11"/>
                    </a:lnTo>
                    <a:lnTo>
                      <a:pt x="69" y="0"/>
                    </a:lnTo>
                    <a:close/>
                  </a:path>
                </a:pathLst>
              </a:custGeom>
              <a:solidFill>
                <a:srgbClr val="27557D"/>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96" name="íşḷïḍé"/>
              <p:cNvSpPr/>
              <p:nvPr/>
            </p:nvSpPr>
            <p:spPr bwMode="auto">
              <a:xfrm>
                <a:off x="5438776" y="3676612"/>
                <a:ext cx="122238" cy="230188"/>
              </a:xfrm>
              <a:custGeom>
                <a:avLst/>
                <a:gdLst>
                  <a:gd name="T0" fmla="*/ 49 w 77"/>
                  <a:gd name="T1" fmla="*/ 0 h 145"/>
                  <a:gd name="T2" fmla="*/ 0 w 77"/>
                  <a:gd name="T3" fmla="*/ 52 h 145"/>
                  <a:gd name="T4" fmla="*/ 34 w 77"/>
                  <a:gd name="T5" fmla="*/ 145 h 145"/>
                  <a:gd name="T6" fmla="*/ 77 w 77"/>
                  <a:gd name="T7" fmla="*/ 19 h 145"/>
                  <a:gd name="T8" fmla="*/ 49 w 77"/>
                  <a:gd name="T9" fmla="*/ 0 h 145"/>
                </a:gdLst>
                <a:ahLst/>
                <a:cxnLst>
                  <a:cxn ang="0">
                    <a:pos x="T0" y="T1"/>
                  </a:cxn>
                  <a:cxn ang="0">
                    <a:pos x="T2" y="T3"/>
                  </a:cxn>
                  <a:cxn ang="0">
                    <a:pos x="T4" y="T5"/>
                  </a:cxn>
                  <a:cxn ang="0">
                    <a:pos x="T6" y="T7"/>
                  </a:cxn>
                  <a:cxn ang="0">
                    <a:pos x="T8" y="T9"/>
                  </a:cxn>
                </a:cxnLst>
                <a:rect l="0" t="0" r="r" b="b"/>
                <a:pathLst>
                  <a:path w="77" h="145">
                    <a:moveTo>
                      <a:pt x="49" y="0"/>
                    </a:moveTo>
                    <a:lnTo>
                      <a:pt x="0" y="52"/>
                    </a:lnTo>
                    <a:lnTo>
                      <a:pt x="34" y="145"/>
                    </a:lnTo>
                    <a:lnTo>
                      <a:pt x="77" y="19"/>
                    </a:lnTo>
                    <a:lnTo>
                      <a:pt x="49" y="0"/>
                    </a:lnTo>
                    <a:close/>
                  </a:path>
                </a:pathLst>
              </a:custGeom>
              <a:solidFill>
                <a:srgbClr val="CCCCCC"/>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97" name="ïŝľïdè"/>
              <p:cNvSpPr/>
              <p:nvPr/>
            </p:nvSpPr>
            <p:spPr bwMode="auto">
              <a:xfrm>
                <a:off x="5389563" y="3922674"/>
                <a:ext cx="98425" cy="361950"/>
              </a:xfrm>
              <a:custGeom>
                <a:avLst/>
                <a:gdLst>
                  <a:gd name="T0" fmla="*/ 17 w 62"/>
                  <a:gd name="T1" fmla="*/ 0 h 228"/>
                  <a:gd name="T2" fmla="*/ 48 w 62"/>
                  <a:gd name="T3" fmla="*/ 0 h 228"/>
                  <a:gd name="T4" fmla="*/ 62 w 62"/>
                  <a:gd name="T5" fmla="*/ 155 h 228"/>
                  <a:gd name="T6" fmla="*/ 31 w 62"/>
                  <a:gd name="T7" fmla="*/ 228 h 228"/>
                  <a:gd name="T8" fmla="*/ 0 w 62"/>
                  <a:gd name="T9" fmla="*/ 155 h 228"/>
                  <a:gd name="T10" fmla="*/ 17 w 62"/>
                  <a:gd name="T11" fmla="*/ 0 h 228"/>
                </a:gdLst>
                <a:ahLst/>
                <a:cxnLst>
                  <a:cxn ang="0">
                    <a:pos x="T0" y="T1"/>
                  </a:cxn>
                  <a:cxn ang="0">
                    <a:pos x="T2" y="T3"/>
                  </a:cxn>
                  <a:cxn ang="0">
                    <a:pos x="T4" y="T5"/>
                  </a:cxn>
                  <a:cxn ang="0">
                    <a:pos x="T6" y="T7"/>
                  </a:cxn>
                  <a:cxn ang="0">
                    <a:pos x="T8" y="T9"/>
                  </a:cxn>
                  <a:cxn ang="0">
                    <a:pos x="T10" y="T11"/>
                  </a:cxn>
                </a:cxnLst>
                <a:rect l="0" t="0" r="r" b="b"/>
                <a:pathLst>
                  <a:path w="62" h="228">
                    <a:moveTo>
                      <a:pt x="17" y="0"/>
                    </a:moveTo>
                    <a:lnTo>
                      <a:pt x="48" y="0"/>
                    </a:lnTo>
                    <a:lnTo>
                      <a:pt x="62" y="155"/>
                    </a:lnTo>
                    <a:lnTo>
                      <a:pt x="31" y="228"/>
                    </a:lnTo>
                    <a:lnTo>
                      <a:pt x="0" y="155"/>
                    </a:lnTo>
                    <a:lnTo>
                      <a:pt x="17" y="0"/>
                    </a:lnTo>
                    <a:close/>
                  </a:path>
                </a:pathLst>
              </a:custGeom>
              <a:solidFill>
                <a:srgbClr val="CF7761"/>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98" name="ïSḷîḓé"/>
              <p:cNvSpPr/>
              <p:nvPr/>
            </p:nvSpPr>
            <p:spPr bwMode="auto">
              <a:xfrm>
                <a:off x="5318126" y="3679787"/>
                <a:ext cx="120650" cy="190500"/>
              </a:xfrm>
              <a:custGeom>
                <a:avLst/>
                <a:gdLst>
                  <a:gd name="T0" fmla="*/ 27 w 76"/>
                  <a:gd name="T1" fmla="*/ 0 h 120"/>
                  <a:gd name="T2" fmla="*/ 76 w 76"/>
                  <a:gd name="T3" fmla="*/ 50 h 120"/>
                  <a:gd name="T4" fmla="*/ 40 w 76"/>
                  <a:gd name="T5" fmla="*/ 120 h 120"/>
                  <a:gd name="T6" fmla="*/ 0 w 76"/>
                  <a:gd name="T7" fmla="*/ 17 h 120"/>
                  <a:gd name="T8" fmla="*/ 27 w 76"/>
                  <a:gd name="T9" fmla="*/ 0 h 120"/>
                </a:gdLst>
                <a:ahLst/>
                <a:cxnLst>
                  <a:cxn ang="0">
                    <a:pos x="T0" y="T1"/>
                  </a:cxn>
                  <a:cxn ang="0">
                    <a:pos x="T2" y="T3"/>
                  </a:cxn>
                  <a:cxn ang="0">
                    <a:pos x="T4" y="T5"/>
                  </a:cxn>
                  <a:cxn ang="0">
                    <a:pos x="T6" y="T7"/>
                  </a:cxn>
                  <a:cxn ang="0">
                    <a:pos x="T8" y="T9"/>
                  </a:cxn>
                </a:cxnLst>
                <a:rect l="0" t="0" r="r" b="b"/>
                <a:pathLst>
                  <a:path w="76" h="120">
                    <a:moveTo>
                      <a:pt x="27" y="0"/>
                    </a:moveTo>
                    <a:lnTo>
                      <a:pt x="76" y="50"/>
                    </a:lnTo>
                    <a:lnTo>
                      <a:pt x="40" y="120"/>
                    </a:lnTo>
                    <a:lnTo>
                      <a:pt x="0" y="17"/>
                    </a:lnTo>
                    <a:lnTo>
                      <a:pt x="27" y="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99" name="iş1ídê"/>
              <p:cNvSpPr/>
              <p:nvPr/>
            </p:nvSpPr>
            <p:spPr bwMode="auto">
              <a:xfrm>
                <a:off x="5229226" y="3705187"/>
                <a:ext cx="209550" cy="579438"/>
              </a:xfrm>
              <a:custGeom>
                <a:avLst/>
                <a:gdLst>
                  <a:gd name="T0" fmla="*/ 56 w 132"/>
                  <a:gd name="T1" fmla="*/ 0 h 365"/>
                  <a:gd name="T2" fmla="*/ 132 w 132"/>
                  <a:gd name="T3" fmla="*/ 365 h 365"/>
                  <a:gd name="T4" fmla="*/ 18 w 132"/>
                  <a:gd name="T5" fmla="*/ 148 h 365"/>
                  <a:gd name="T6" fmla="*/ 38 w 132"/>
                  <a:gd name="T7" fmla="*/ 122 h 365"/>
                  <a:gd name="T8" fmla="*/ 0 w 132"/>
                  <a:gd name="T9" fmla="*/ 93 h 365"/>
                  <a:gd name="T10" fmla="*/ 36 w 132"/>
                  <a:gd name="T11" fmla="*/ 11 h 365"/>
                  <a:gd name="T12" fmla="*/ 56 w 132"/>
                  <a:gd name="T13" fmla="*/ 0 h 365"/>
                </a:gdLst>
                <a:ahLst/>
                <a:cxnLst>
                  <a:cxn ang="0">
                    <a:pos x="T0" y="T1"/>
                  </a:cxn>
                  <a:cxn ang="0">
                    <a:pos x="T2" y="T3"/>
                  </a:cxn>
                  <a:cxn ang="0">
                    <a:pos x="T4" y="T5"/>
                  </a:cxn>
                  <a:cxn ang="0">
                    <a:pos x="T6" y="T7"/>
                  </a:cxn>
                  <a:cxn ang="0">
                    <a:pos x="T8" y="T9"/>
                  </a:cxn>
                  <a:cxn ang="0">
                    <a:pos x="T10" y="T11"/>
                  </a:cxn>
                  <a:cxn ang="0">
                    <a:pos x="T12" y="T13"/>
                  </a:cxn>
                </a:cxnLst>
                <a:rect l="0" t="0" r="r" b="b"/>
                <a:pathLst>
                  <a:path w="132" h="365">
                    <a:moveTo>
                      <a:pt x="56" y="0"/>
                    </a:moveTo>
                    <a:lnTo>
                      <a:pt x="132" y="365"/>
                    </a:lnTo>
                    <a:lnTo>
                      <a:pt x="18" y="148"/>
                    </a:lnTo>
                    <a:lnTo>
                      <a:pt x="38" y="122"/>
                    </a:lnTo>
                    <a:lnTo>
                      <a:pt x="0" y="93"/>
                    </a:lnTo>
                    <a:lnTo>
                      <a:pt x="36" y="11"/>
                    </a:lnTo>
                    <a:lnTo>
                      <a:pt x="56" y="0"/>
                    </a:lnTo>
                    <a:close/>
                  </a:path>
                </a:pathLst>
              </a:custGeom>
              <a:solidFill>
                <a:srgbClr val="3F73A1"/>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00" name="ïŝḷiḓé"/>
              <p:cNvSpPr/>
              <p:nvPr/>
            </p:nvSpPr>
            <p:spPr bwMode="auto">
              <a:xfrm>
                <a:off x="5438776" y="3702012"/>
                <a:ext cx="230188" cy="582613"/>
              </a:xfrm>
              <a:custGeom>
                <a:avLst/>
                <a:gdLst>
                  <a:gd name="T0" fmla="*/ 78 w 145"/>
                  <a:gd name="T1" fmla="*/ 0 h 367"/>
                  <a:gd name="T2" fmla="*/ 0 w 145"/>
                  <a:gd name="T3" fmla="*/ 367 h 367"/>
                  <a:gd name="T4" fmla="*/ 126 w 145"/>
                  <a:gd name="T5" fmla="*/ 167 h 367"/>
                  <a:gd name="T6" fmla="*/ 109 w 145"/>
                  <a:gd name="T7" fmla="*/ 132 h 367"/>
                  <a:gd name="T8" fmla="*/ 145 w 145"/>
                  <a:gd name="T9" fmla="*/ 103 h 367"/>
                  <a:gd name="T10" fmla="*/ 106 w 145"/>
                  <a:gd name="T11" fmla="*/ 13 h 367"/>
                  <a:gd name="T12" fmla="*/ 78 w 145"/>
                  <a:gd name="T13" fmla="*/ 0 h 367"/>
                </a:gdLst>
                <a:ahLst/>
                <a:cxnLst>
                  <a:cxn ang="0">
                    <a:pos x="T0" y="T1"/>
                  </a:cxn>
                  <a:cxn ang="0">
                    <a:pos x="T2" y="T3"/>
                  </a:cxn>
                  <a:cxn ang="0">
                    <a:pos x="T4" y="T5"/>
                  </a:cxn>
                  <a:cxn ang="0">
                    <a:pos x="T6" y="T7"/>
                  </a:cxn>
                  <a:cxn ang="0">
                    <a:pos x="T8" y="T9"/>
                  </a:cxn>
                  <a:cxn ang="0">
                    <a:pos x="T10" y="T11"/>
                  </a:cxn>
                  <a:cxn ang="0">
                    <a:pos x="T12" y="T13"/>
                  </a:cxn>
                </a:cxnLst>
                <a:rect l="0" t="0" r="r" b="b"/>
                <a:pathLst>
                  <a:path w="145" h="367">
                    <a:moveTo>
                      <a:pt x="78" y="0"/>
                    </a:moveTo>
                    <a:lnTo>
                      <a:pt x="0" y="367"/>
                    </a:lnTo>
                    <a:lnTo>
                      <a:pt x="126" y="167"/>
                    </a:lnTo>
                    <a:lnTo>
                      <a:pt x="109" y="132"/>
                    </a:lnTo>
                    <a:lnTo>
                      <a:pt x="145" y="103"/>
                    </a:lnTo>
                    <a:lnTo>
                      <a:pt x="106" y="13"/>
                    </a:lnTo>
                    <a:lnTo>
                      <a:pt x="78" y="0"/>
                    </a:lnTo>
                    <a:close/>
                  </a:path>
                </a:pathLst>
              </a:custGeom>
              <a:solidFill>
                <a:srgbClr val="27557D"/>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01" name="îṩḷïḑê"/>
              <p:cNvSpPr/>
              <p:nvPr/>
            </p:nvSpPr>
            <p:spPr bwMode="auto">
              <a:xfrm>
                <a:off x="5438776" y="3702012"/>
                <a:ext cx="207963" cy="582613"/>
              </a:xfrm>
              <a:custGeom>
                <a:avLst/>
                <a:gdLst>
                  <a:gd name="T0" fmla="*/ 78 w 131"/>
                  <a:gd name="T1" fmla="*/ 0 h 367"/>
                  <a:gd name="T2" fmla="*/ 0 w 131"/>
                  <a:gd name="T3" fmla="*/ 367 h 367"/>
                  <a:gd name="T4" fmla="*/ 114 w 131"/>
                  <a:gd name="T5" fmla="*/ 150 h 367"/>
                  <a:gd name="T6" fmla="*/ 95 w 131"/>
                  <a:gd name="T7" fmla="*/ 124 h 367"/>
                  <a:gd name="T8" fmla="*/ 131 w 131"/>
                  <a:gd name="T9" fmla="*/ 95 h 367"/>
                  <a:gd name="T10" fmla="*/ 106 w 131"/>
                  <a:gd name="T11" fmla="*/ 13 h 367"/>
                  <a:gd name="T12" fmla="*/ 78 w 131"/>
                  <a:gd name="T13" fmla="*/ 0 h 367"/>
                </a:gdLst>
                <a:ahLst/>
                <a:cxnLst>
                  <a:cxn ang="0">
                    <a:pos x="T0" y="T1"/>
                  </a:cxn>
                  <a:cxn ang="0">
                    <a:pos x="T2" y="T3"/>
                  </a:cxn>
                  <a:cxn ang="0">
                    <a:pos x="T4" y="T5"/>
                  </a:cxn>
                  <a:cxn ang="0">
                    <a:pos x="T6" y="T7"/>
                  </a:cxn>
                  <a:cxn ang="0">
                    <a:pos x="T8" y="T9"/>
                  </a:cxn>
                  <a:cxn ang="0">
                    <a:pos x="T10" y="T11"/>
                  </a:cxn>
                  <a:cxn ang="0">
                    <a:pos x="T12" y="T13"/>
                  </a:cxn>
                </a:cxnLst>
                <a:rect l="0" t="0" r="r" b="b"/>
                <a:pathLst>
                  <a:path w="131" h="367">
                    <a:moveTo>
                      <a:pt x="78" y="0"/>
                    </a:moveTo>
                    <a:lnTo>
                      <a:pt x="0" y="367"/>
                    </a:lnTo>
                    <a:lnTo>
                      <a:pt x="114" y="150"/>
                    </a:lnTo>
                    <a:lnTo>
                      <a:pt x="95" y="124"/>
                    </a:lnTo>
                    <a:lnTo>
                      <a:pt x="131" y="95"/>
                    </a:lnTo>
                    <a:lnTo>
                      <a:pt x="106" y="13"/>
                    </a:lnTo>
                    <a:lnTo>
                      <a:pt x="78" y="0"/>
                    </a:lnTo>
                    <a:close/>
                  </a:path>
                </a:pathLst>
              </a:custGeom>
              <a:solidFill>
                <a:srgbClr val="3F73A1"/>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02" name="íṥļiḍê"/>
              <p:cNvSpPr/>
              <p:nvPr/>
            </p:nvSpPr>
            <p:spPr bwMode="auto">
              <a:xfrm>
                <a:off x="5438776" y="3676612"/>
                <a:ext cx="122238" cy="193675"/>
              </a:xfrm>
              <a:custGeom>
                <a:avLst/>
                <a:gdLst>
                  <a:gd name="T0" fmla="*/ 49 w 77"/>
                  <a:gd name="T1" fmla="*/ 0 h 122"/>
                  <a:gd name="T2" fmla="*/ 0 w 77"/>
                  <a:gd name="T3" fmla="*/ 52 h 122"/>
                  <a:gd name="T4" fmla="*/ 34 w 77"/>
                  <a:gd name="T5" fmla="*/ 122 h 122"/>
                  <a:gd name="T6" fmla="*/ 77 w 77"/>
                  <a:gd name="T7" fmla="*/ 19 h 122"/>
                  <a:gd name="T8" fmla="*/ 49 w 77"/>
                  <a:gd name="T9" fmla="*/ 0 h 122"/>
                </a:gdLst>
                <a:ahLst/>
                <a:cxnLst>
                  <a:cxn ang="0">
                    <a:pos x="T0" y="T1"/>
                  </a:cxn>
                  <a:cxn ang="0">
                    <a:pos x="T2" y="T3"/>
                  </a:cxn>
                  <a:cxn ang="0">
                    <a:pos x="T4" y="T5"/>
                  </a:cxn>
                  <a:cxn ang="0">
                    <a:pos x="T6" y="T7"/>
                  </a:cxn>
                  <a:cxn ang="0">
                    <a:pos x="T8" y="T9"/>
                  </a:cxn>
                </a:cxnLst>
                <a:rect l="0" t="0" r="r" b="b"/>
                <a:pathLst>
                  <a:path w="77" h="122">
                    <a:moveTo>
                      <a:pt x="49" y="0"/>
                    </a:moveTo>
                    <a:lnTo>
                      <a:pt x="0" y="52"/>
                    </a:lnTo>
                    <a:lnTo>
                      <a:pt x="34" y="122"/>
                    </a:lnTo>
                    <a:lnTo>
                      <a:pt x="77" y="19"/>
                    </a:lnTo>
                    <a:lnTo>
                      <a:pt x="49" y="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03" name="îś1îḋe"/>
              <p:cNvSpPr/>
              <p:nvPr/>
            </p:nvSpPr>
            <p:spPr bwMode="auto">
              <a:xfrm>
                <a:off x="5402263" y="3865524"/>
                <a:ext cx="73025" cy="61913"/>
              </a:xfrm>
              <a:custGeom>
                <a:avLst/>
                <a:gdLst>
                  <a:gd name="T0" fmla="*/ 5 w 28"/>
                  <a:gd name="T1" fmla="*/ 0 h 24"/>
                  <a:gd name="T2" fmla="*/ 24 w 28"/>
                  <a:gd name="T3" fmla="*/ 0 h 24"/>
                  <a:gd name="T4" fmla="*/ 24 w 28"/>
                  <a:gd name="T5" fmla="*/ 24 h 24"/>
                  <a:gd name="T6" fmla="*/ 5 w 28"/>
                  <a:gd name="T7" fmla="*/ 24 h 24"/>
                  <a:gd name="T8" fmla="*/ 5 w 28"/>
                  <a:gd name="T9" fmla="*/ 0 h 24"/>
                </a:gdLst>
                <a:ahLst/>
                <a:cxnLst>
                  <a:cxn ang="0">
                    <a:pos x="T0" y="T1"/>
                  </a:cxn>
                  <a:cxn ang="0">
                    <a:pos x="T2" y="T3"/>
                  </a:cxn>
                  <a:cxn ang="0">
                    <a:pos x="T4" y="T5"/>
                  </a:cxn>
                  <a:cxn ang="0">
                    <a:pos x="T6" y="T7"/>
                  </a:cxn>
                  <a:cxn ang="0">
                    <a:pos x="T8" y="T9"/>
                  </a:cxn>
                </a:cxnLst>
                <a:rect l="0" t="0" r="r" b="b"/>
                <a:pathLst>
                  <a:path w="28" h="24">
                    <a:moveTo>
                      <a:pt x="5" y="0"/>
                    </a:moveTo>
                    <a:cubicBezTo>
                      <a:pt x="24" y="0"/>
                      <a:pt x="24" y="0"/>
                      <a:pt x="24" y="0"/>
                    </a:cubicBezTo>
                    <a:cubicBezTo>
                      <a:pt x="28" y="8"/>
                      <a:pt x="27" y="16"/>
                      <a:pt x="24" y="24"/>
                    </a:cubicBezTo>
                    <a:cubicBezTo>
                      <a:pt x="5" y="24"/>
                      <a:pt x="5" y="24"/>
                      <a:pt x="5" y="24"/>
                    </a:cubicBezTo>
                    <a:cubicBezTo>
                      <a:pt x="1" y="16"/>
                      <a:pt x="0" y="8"/>
                      <a:pt x="5" y="0"/>
                    </a:cubicBezTo>
                    <a:close/>
                  </a:path>
                </a:pathLst>
              </a:custGeom>
              <a:solidFill>
                <a:srgbClr val="CF7761"/>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04" name="îṡlídè"/>
              <p:cNvSpPr/>
              <p:nvPr/>
            </p:nvSpPr>
            <p:spPr bwMode="auto">
              <a:xfrm>
                <a:off x="5430838" y="4279862"/>
                <a:ext cx="20638" cy="168275"/>
              </a:xfrm>
              <a:custGeom>
                <a:avLst/>
                <a:gdLst>
                  <a:gd name="T0" fmla="*/ 0 w 8"/>
                  <a:gd name="T1" fmla="*/ 65 h 65"/>
                  <a:gd name="T2" fmla="*/ 4 w 8"/>
                  <a:gd name="T3" fmla="*/ 0 h 65"/>
                  <a:gd name="T4" fmla="*/ 8 w 8"/>
                  <a:gd name="T5" fmla="*/ 65 h 65"/>
                  <a:gd name="T6" fmla="*/ 0 w 8"/>
                  <a:gd name="T7" fmla="*/ 65 h 65"/>
                </a:gdLst>
                <a:ahLst/>
                <a:cxnLst>
                  <a:cxn ang="0">
                    <a:pos x="T0" y="T1"/>
                  </a:cxn>
                  <a:cxn ang="0">
                    <a:pos x="T2" y="T3"/>
                  </a:cxn>
                  <a:cxn ang="0">
                    <a:pos x="T4" y="T5"/>
                  </a:cxn>
                  <a:cxn ang="0">
                    <a:pos x="T6" y="T7"/>
                  </a:cxn>
                </a:cxnLst>
                <a:rect l="0" t="0" r="r" b="b"/>
                <a:pathLst>
                  <a:path w="8" h="65">
                    <a:moveTo>
                      <a:pt x="0" y="65"/>
                    </a:moveTo>
                    <a:cubicBezTo>
                      <a:pt x="1" y="49"/>
                      <a:pt x="2" y="29"/>
                      <a:pt x="4" y="0"/>
                    </a:cubicBezTo>
                    <a:cubicBezTo>
                      <a:pt x="6" y="29"/>
                      <a:pt x="7" y="49"/>
                      <a:pt x="8" y="65"/>
                    </a:cubicBezTo>
                    <a:cubicBezTo>
                      <a:pt x="5" y="65"/>
                      <a:pt x="3" y="65"/>
                      <a:pt x="0" y="65"/>
                    </a:cubicBezTo>
                    <a:close/>
                  </a:path>
                </a:pathLst>
              </a:custGeom>
              <a:solidFill>
                <a:srgbClr val="27557D"/>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05" name="ísḻiďê"/>
              <p:cNvSpPr/>
              <p:nvPr/>
            </p:nvSpPr>
            <p:spPr bwMode="auto">
              <a:xfrm>
                <a:off x="5607051" y="3401974"/>
                <a:ext cx="65088" cy="119063"/>
              </a:xfrm>
              <a:custGeom>
                <a:avLst/>
                <a:gdLst>
                  <a:gd name="T0" fmla="*/ 17 w 25"/>
                  <a:gd name="T1" fmla="*/ 2 h 46"/>
                  <a:gd name="T2" fmla="*/ 23 w 25"/>
                  <a:gd name="T3" fmla="*/ 25 h 46"/>
                  <a:gd name="T4" fmla="*/ 8 w 25"/>
                  <a:gd name="T5" fmla="*/ 45 h 46"/>
                  <a:gd name="T6" fmla="*/ 2 w 25"/>
                  <a:gd name="T7" fmla="*/ 21 h 46"/>
                  <a:gd name="T8" fmla="*/ 17 w 25"/>
                  <a:gd name="T9" fmla="*/ 2 h 46"/>
                </a:gdLst>
                <a:ahLst/>
                <a:cxnLst>
                  <a:cxn ang="0">
                    <a:pos x="T0" y="T1"/>
                  </a:cxn>
                  <a:cxn ang="0">
                    <a:pos x="T2" y="T3"/>
                  </a:cxn>
                  <a:cxn ang="0">
                    <a:pos x="T4" y="T5"/>
                  </a:cxn>
                  <a:cxn ang="0">
                    <a:pos x="T6" y="T7"/>
                  </a:cxn>
                  <a:cxn ang="0">
                    <a:pos x="T8" y="T9"/>
                  </a:cxn>
                </a:cxnLst>
                <a:rect l="0" t="0" r="r" b="b"/>
                <a:pathLst>
                  <a:path w="25" h="46">
                    <a:moveTo>
                      <a:pt x="17" y="2"/>
                    </a:moveTo>
                    <a:cubicBezTo>
                      <a:pt x="23" y="3"/>
                      <a:pt x="25" y="14"/>
                      <a:pt x="23" y="25"/>
                    </a:cubicBezTo>
                    <a:cubicBezTo>
                      <a:pt x="20" y="37"/>
                      <a:pt x="13" y="46"/>
                      <a:pt x="8" y="45"/>
                    </a:cubicBezTo>
                    <a:cubicBezTo>
                      <a:pt x="2" y="44"/>
                      <a:pt x="0" y="33"/>
                      <a:pt x="2" y="21"/>
                    </a:cubicBezTo>
                    <a:cubicBezTo>
                      <a:pt x="5" y="9"/>
                      <a:pt x="12" y="0"/>
                      <a:pt x="17" y="2"/>
                    </a:cubicBezTo>
                    <a:close/>
                  </a:path>
                </a:pathLst>
              </a:custGeom>
              <a:solidFill>
                <a:srgbClr val="F2CAA9"/>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06" name="ïṧ1ïḋé"/>
              <p:cNvSpPr/>
              <p:nvPr/>
            </p:nvSpPr>
            <p:spPr bwMode="auto">
              <a:xfrm>
                <a:off x="5216526" y="3130512"/>
                <a:ext cx="442913" cy="317500"/>
              </a:xfrm>
              <a:custGeom>
                <a:avLst/>
                <a:gdLst>
                  <a:gd name="T0" fmla="*/ 168 w 171"/>
                  <a:gd name="T1" fmla="*/ 98 h 123"/>
                  <a:gd name="T2" fmla="*/ 86 w 171"/>
                  <a:gd name="T3" fmla="*/ 0 h 123"/>
                  <a:gd name="T4" fmla="*/ 3 w 171"/>
                  <a:gd name="T5" fmla="*/ 98 h 123"/>
                  <a:gd name="T6" fmla="*/ 16 w 171"/>
                  <a:gd name="T7" fmla="*/ 120 h 123"/>
                  <a:gd name="T8" fmla="*/ 23 w 171"/>
                  <a:gd name="T9" fmla="*/ 111 h 123"/>
                  <a:gd name="T10" fmla="*/ 47 w 171"/>
                  <a:gd name="T11" fmla="*/ 48 h 123"/>
                  <a:gd name="T12" fmla="*/ 85 w 171"/>
                  <a:gd name="T13" fmla="*/ 55 h 123"/>
                  <a:gd name="T14" fmla="*/ 124 w 171"/>
                  <a:gd name="T15" fmla="*/ 48 h 123"/>
                  <a:gd name="T16" fmla="*/ 148 w 171"/>
                  <a:gd name="T17" fmla="*/ 111 h 123"/>
                  <a:gd name="T18" fmla="*/ 154 w 171"/>
                  <a:gd name="T19" fmla="*/ 121 h 123"/>
                  <a:gd name="T20" fmla="*/ 168 w 171"/>
                  <a:gd name="T21" fmla="*/ 98 h 1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71" h="123">
                    <a:moveTo>
                      <a:pt x="168" y="98"/>
                    </a:moveTo>
                    <a:cubicBezTo>
                      <a:pt x="171" y="47"/>
                      <a:pt x="149" y="0"/>
                      <a:pt x="86" y="0"/>
                    </a:cubicBezTo>
                    <a:cubicBezTo>
                      <a:pt x="22" y="0"/>
                      <a:pt x="0" y="47"/>
                      <a:pt x="3" y="98"/>
                    </a:cubicBezTo>
                    <a:cubicBezTo>
                      <a:pt x="8" y="99"/>
                      <a:pt x="14" y="108"/>
                      <a:pt x="16" y="120"/>
                    </a:cubicBezTo>
                    <a:cubicBezTo>
                      <a:pt x="20" y="123"/>
                      <a:pt x="23" y="121"/>
                      <a:pt x="23" y="111"/>
                    </a:cubicBezTo>
                    <a:cubicBezTo>
                      <a:pt x="23" y="81"/>
                      <a:pt x="27" y="54"/>
                      <a:pt x="47" y="48"/>
                    </a:cubicBezTo>
                    <a:cubicBezTo>
                      <a:pt x="67" y="42"/>
                      <a:pt x="71" y="55"/>
                      <a:pt x="85" y="55"/>
                    </a:cubicBezTo>
                    <a:cubicBezTo>
                      <a:pt x="100" y="55"/>
                      <a:pt x="105" y="42"/>
                      <a:pt x="124" y="48"/>
                    </a:cubicBezTo>
                    <a:cubicBezTo>
                      <a:pt x="143" y="53"/>
                      <a:pt x="148" y="81"/>
                      <a:pt x="148" y="111"/>
                    </a:cubicBezTo>
                    <a:cubicBezTo>
                      <a:pt x="148" y="121"/>
                      <a:pt x="150" y="123"/>
                      <a:pt x="154" y="121"/>
                    </a:cubicBezTo>
                    <a:cubicBezTo>
                      <a:pt x="157" y="108"/>
                      <a:pt x="163" y="98"/>
                      <a:pt x="168" y="98"/>
                    </a:cubicBezTo>
                    <a:close/>
                  </a:path>
                </a:pathLst>
              </a:custGeom>
              <a:solidFill>
                <a:srgbClr val="BA9D3F"/>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07" name="îşļïḍè"/>
              <p:cNvSpPr/>
              <p:nvPr/>
            </p:nvSpPr>
            <p:spPr bwMode="auto">
              <a:xfrm>
                <a:off x="5154613" y="3070187"/>
                <a:ext cx="488950" cy="377825"/>
              </a:xfrm>
              <a:custGeom>
                <a:avLst/>
                <a:gdLst>
                  <a:gd name="T0" fmla="*/ 187 w 189"/>
                  <a:gd name="T1" fmla="*/ 49 h 146"/>
                  <a:gd name="T2" fmla="*/ 11 w 189"/>
                  <a:gd name="T3" fmla="*/ 146 h 146"/>
                  <a:gd name="T4" fmla="*/ 99 w 189"/>
                  <a:gd name="T5" fmla="*/ 50 h 146"/>
                  <a:gd name="T6" fmla="*/ 187 w 189"/>
                  <a:gd name="T7" fmla="*/ 49 h 146"/>
                </a:gdLst>
                <a:ahLst/>
                <a:cxnLst>
                  <a:cxn ang="0">
                    <a:pos x="T0" y="T1"/>
                  </a:cxn>
                  <a:cxn ang="0">
                    <a:pos x="T2" y="T3"/>
                  </a:cxn>
                  <a:cxn ang="0">
                    <a:pos x="T4" y="T5"/>
                  </a:cxn>
                  <a:cxn ang="0">
                    <a:pos x="T6" y="T7"/>
                  </a:cxn>
                </a:cxnLst>
                <a:rect l="0" t="0" r="r" b="b"/>
                <a:pathLst>
                  <a:path w="189" h="146">
                    <a:moveTo>
                      <a:pt x="187" y="49"/>
                    </a:moveTo>
                    <a:cubicBezTo>
                      <a:pt x="183" y="78"/>
                      <a:pt x="46" y="141"/>
                      <a:pt x="11" y="146"/>
                    </a:cubicBezTo>
                    <a:cubicBezTo>
                      <a:pt x="0" y="0"/>
                      <a:pt x="90" y="80"/>
                      <a:pt x="99" y="50"/>
                    </a:cubicBezTo>
                    <a:cubicBezTo>
                      <a:pt x="101" y="43"/>
                      <a:pt x="189" y="55"/>
                      <a:pt x="187" y="49"/>
                    </a:cubicBezTo>
                    <a:close/>
                  </a:path>
                </a:pathLst>
              </a:custGeom>
              <a:solidFill>
                <a:srgbClr val="BA9D3F"/>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08" name="iSļiḓê"/>
              <p:cNvSpPr/>
              <p:nvPr/>
            </p:nvSpPr>
            <p:spPr bwMode="auto">
              <a:xfrm>
                <a:off x="5465763" y="3135274"/>
                <a:ext cx="242888" cy="323850"/>
              </a:xfrm>
              <a:custGeom>
                <a:avLst/>
                <a:gdLst>
                  <a:gd name="T0" fmla="*/ 3 w 94"/>
                  <a:gd name="T1" fmla="*/ 0 h 125"/>
                  <a:gd name="T2" fmla="*/ 81 w 94"/>
                  <a:gd name="T3" fmla="*/ 125 h 125"/>
                  <a:gd name="T4" fmla="*/ 48 w 94"/>
                  <a:gd name="T5" fmla="*/ 17 h 125"/>
                  <a:gd name="T6" fmla="*/ 3 w 94"/>
                  <a:gd name="T7" fmla="*/ 0 h 125"/>
                </a:gdLst>
                <a:ahLst/>
                <a:cxnLst>
                  <a:cxn ang="0">
                    <a:pos x="T0" y="T1"/>
                  </a:cxn>
                  <a:cxn ang="0">
                    <a:pos x="T2" y="T3"/>
                  </a:cxn>
                  <a:cxn ang="0">
                    <a:pos x="T4" y="T5"/>
                  </a:cxn>
                  <a:cxn ang="0">
                    <a:pos x="T6" y="T7"/>
                  </a:cxn>
                </a:cxnLst>
                <a:rect l="0" t="0" r="r" b="b"/>
                <a:pathLst>
                  <a:path w="94" h="125">
                    <a:moveTo>
                      <a:pt x="3" y="0"/>
                    </a:moveTo>
                    <a:cubicBezTo>
                      <a:pt x="1" y="29"/>
                      <a:pt x="48" y="113"/>
                      <a:pt x="81" y="125"/>
                    </a:cubicBezTo>
                    <a:cubicBezTo>
                      <a:pt x="94" y="20"/>
                      <a:pt x="67" y="26"/>
                      <a:pt x="48" y="17"/>
                    </a:cubicBezTo>
                    <a:cubicBezTo>
                      <a:pt x="41" y="14"/>
                      <a:pt x="0" y="6"/>
                      <a:pt x="3" y="0"/>
                    </a:cubicBezTo>
                    <a:close/>
                  </a:path>
                </a:pathLst>
              </a:custGeom>
              <a:solidFill>
                <a:srgbClr val="BA9D3F"/>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09" name="îṡļîḑè"/>
              <p:cNvSpPr/>
              <p:nvPr/>
            </p:nvSpPr>
            <p:spPr bwMode="auto">
              <a:xfrm>
                <a:off x="3638551" y="4198899"/>
                <a:ext cx="4887913" cy="487363"/>
              </a:xfrm>
              <a:custGeom>
                <a:avLst/>
                <a:gdLst>
                  <a:gd name="T0" fmla="*/ 569 w 3079"/>
                  <a:gd name="T1" fmla="*/ 0 h 307"/>
                  <a:gd name="T2" fmla="*/ 2509 w 3079"/>
                  <a:gd name="T3" fmla="*/ 0 h 307"/>
                  <a:gd name="T4" fmla="*/ 3079 w 3079"/>
                  <a:gd name="T5" fmla="*/ 307 h 307"/>
                  <a:gd name="T6" fmla="*/ 0 w 3079"/>
                  <a:gd name="T7" fmla="*/ 307 h 307"/>
                  <a:gd name="T8" fmla="*/ 569 w 3079"/>
                  <a:gd name="T9" fmla="*/ 0 h 307"/>
                </a:gdLst>
                <a:ahLst/>
                <a:cxnLst>
                  <a:cxn ang="0">
                    <a:pos x="T0" y="T1"/>
                  </a:cxn>
                  <a:cxn ang="0">
                    <a:pos x="T2" y="T3"/>
                  </a:cxn>
                  <a:cxn ang="0">
                    <a:pos x="T4" y="T5"/>
                  </a:cxn>
                  <a:cxn ang="0">
                    <a:pos x="T6" y="T7"/>
                  </a:cxn>
                  <a:cxn ang="0">
                    <a:pos x="T8" y="T9"/>
                  </a:cxn>
                </a:cxnLst>
                <a:rect l="0" t="0" r="r" b="b"/>
                <a:pathLst>
                  <a:path w="3079" h="307">
                    <a:moveTo>
                      <a:pt x="569" y="0"/>
                    </a:moveTo>
                    <a:lnTo>
                      <a:pt x="2509" y="0"/>
                    </a:lnTo>
                    <a:lnTo>
                      <a:pt x="3079" y="307"/>
                    </a:lnTo>
                    <a:lnTo>
                      <a:pt x="0" y="307"/>
                    </a:lnTo>
                    <a:lnTo>
                      <a:pt x="569" y="0"/>
                    </a:lnTo>
                    <a:close/>
                  </a:path>
                </a:pathLst>
              </a:custGeom>
              <a:solidFill>
                <a:schemeClr val="bg2">
                  <a:lumMod val="75000"/>
                </a:schemeClr>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10" name="ísľîḍè"/>
              <p:cNvSpPr/>
              <p:nvPr/>
            </p:nvSpPr>
            <p:spPr bwMode="auto">
              <a:xfrm>
                <a:off x="7115176" y="4341774"/>
                <a:ext cx="628650" cy="188913"/>
              </a:xfrm>
              <a:custGeom>
                <a:avLst/>
                <a:gdLst>
                  <a:gd name="T0" fmla="*/ 0 w 396"/>
                  <a:gd name="T1" fmla="*/ 0 h 119"/>
                  <a:gd name="T2" fmla="*/ 293 w 396"/>
                  <a:gd name="T3" fmla="*/ 2 h 119"/>
                  <a:gd name="T4" fmla="*/ 396 w 396"/>
                  <a:gd name="T5" fmla="*/ 117 h 119"/>
                  <a:gd name="T6" fmla="*/ 8 w 396"/>
                  <a:gd name="T7" fmla="*/ 119 h 119"/>
                  <a:gd name="T8" fmla="*/ 0 w 396"/>
                  <a:gd name="T9" fmla="*/ 0 h 119"/>
                </a:gdLst>
                <a:ahLst/>
                <a:cxnLst>
                  <a:cxn ang="0">
                    <a:pos x="T0" y="T1"/>
                  </a:cxn>
                  <a:cxn ang="0">
                    <a:pos x="T2" y="T3"/>
                  </a:cxn>
                  <a:cxn ang="0">
                    <a:pos x="T4" y="T5"/>
                  </a:cxn>
                  <a:cxn ang="0">
                    <a:pos x="T6" y="T7"/>
                  </a:cxn>
                  <a:cxn ang="0">
                    <a:pos x="T8" y="T9"/>
                  </a:cxn>
                </a:cxnLst>
                <a:rect l="0" t="0" r="r" b="b"/>
                <a:pathLst>
                  <a:path w="396" h="119">
                    <a:moveTo>
                      <a:pt x="0" y="0"/>
                    </a:moveTo>
                    <a:lnTo>
                      <a:pt x="293" y="2"/>
                    </a:lnTo>
                    <a:lnTo>
                      <a:pt x="396" y="117"/>
                    </a:lnTo>
                    <a:lnTo>
                      <a:pt x="8" y="119"/>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11" name="iṡļïḋé"/>
              <p:cNvSpPr/>
              <p:nvPr/>
            </p:nvSpPr>
            <p:spPr bwMode="auto">
              <a:xfrm>
                <a:off x="7513638" y="4214774"/>
                <a:ext cx="173038" cy="73025"/>
              </a:xfrm>
              <a:custGeom>
                <a:avLst/>
                <a:gdLst>
                  <a:gd name="T0" fmla="*/ 3 w 67"/>
                  <a:gd name="T1" fmla="*/ 0 h 28"/>
                  <a:gd name="T2" fmla="*/ 43 w 67"/>
                  <a:gd name="T3" fmla="*/ 8 h 28"/>
                  <a:gd name="T4" fmla="*/ 66 w 67"/>
                  <a:gd name="T5" fmla="*/ 23 h 28"/>
                  <a:gd name="T6" fmla="*/ 44 w 67"/>
                  <a:gd name="T7" fmla="*/ 27 h 28"/>
                  <a:gd name="T8" fmla="*/ 16 w 67"/>
                  <a:gd name="T9" fmla="*/ 20 h 28"/>
                  <a:gd name="T10" fmla="*/ 3 w 67"/>
                  <a:gd name="T11" fmla="*/ 0 h 28"/>
                </a:gdLst>
                <a:ahLst/>
                <a:cxnLst>
                  <a:cxn ang="0">
                    <a:pos x="T0" y="T1"/>
                  </a:cxn>
                  <a:cxn ang="0">
                    <a:pos x="T2" y="T3"/>
                  </a:cxn>
                  <a:cxn ang="0">
                    <a:pos x="T4" y="T5"/>
                  </a:cxn>
                  <a:cxn ang="0">
                    <a:pos x="T6" y="T7"/>
                  </a:cxn>
                  <a:cxn ang="0">
                    <a:pos x="T8" y="T9"/>
                  </a:cxn>
                  <a:cxn ang="0">
                    <a:pos x="T10" y="T11"/>
                  </a:cxn>
                </a:cxnLst>
                <a:rect l="0" t="0" r="r" b="b"/>
                <a:pathLst>
                  <a:path w="67" h="28">
                    <a:moveTo>
                      <a:pt x="3" y="0"/>
                    </a:moveTo>
                    <a:cubicBezTo>
                      <a:pt x="43" y="8"/>
                      <a:pt x="43" y="8"/>
                      <a:pt x="43" y="8"/>
                    </a:cubicBezTo>
                    <a:cubicBezTo>
                      <a:pt x="48" y="9"/>
                      <a:pt x="67" y="18"/>
                      <a:pt x="66" y="23"/>
                    </a:cubicBezTo>
                    <a:cubicBezTo>
                      <a:pt x="65" y="28"/>
                      <a:pt x="49" y="28"/>
                      <a:pt x="44" y="27"/>
                    </a:cubicBezTo>
                    <a:cubicBezTo>
                      <a:pt x="16" y="20"/>
                      <a:pt x="16" y="20"/>
                      <a:pt x="16" y="20"/>
                    </a:cubicBezTo>
                    <a:cubicBezTo>
                      <a:pt x="0" y="16"/>
                      <a:pt x="2" y="6"/>
                      <a:pt x="3" y="0"/>
                    </a:cubicBezTo>
                    <a:close/>
                  </a:path>
                </a:pathLst>
              </a:custGeom>
              <a:solidFill>
                <a:srgbClr val="D1A886"/>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12" name="ïṧ1íde"/>
              <p:cNvSpPr/>
              <p:nvPr/>
            </p:nvSpPr>
            <p:spPr bwMode="auto">
              <a:xfrm>
                <a:off x="7461251" y="4252874"/>
                <a:ext cx="300038" cy="176213"/>
              </a:xfrm>
              <a:custGeom>
                <a:avLst/>
                <a:gdLst>
                  <a:gd name="T0" fmla="*/ 14 w 116"/>
                  <a:gd name="T1" fmla="*/ 18 h 68"/>
                  <a:gd name="T2" fmla="*/ 12 w 116"/>
                  <a:gd name="T3" fmla="*/ 18 h 68"/>
                  <a:gd name="T4" fmla="*/ 18 w 116"/>
                  <a:gd name="T5" fmla="*/ 35 h 68"/>
                  <a:gd name="T6" fmla="*/ 21 w 116"/>
                  <a:gd name="T7" fmla="*/ 52 h 68"/>
                  <a:gd name="T8" fmla="*/ 28 w 116"/>
                  <a:gd name="T9" fmla="*/ 68 h 68"/>
                  <a:gd name="T10" fmla="*/ 68 w 116"/>
                  <a:gd name="T11" fmla="*/ 68 h 68"/>
                  <a:gd name="T12" fmla="*/ 99 w 116"/>
                  <a:gd name="T13" fmla="*/ 57 h 68"/>
                  <a:gd name="T14" fmla="*/ 95 w 116"/>
                  <a:gd name="T15" fmla="*/ 10 h 68"/>
                  <a:gd name="T16" fmla="*/ 77 w 116"/>
                  <a:gd name="T17" fmla="*/ 1 h 68"/>
                  <a:gd name="T18" fmla="*/ 14 w 116"/>
                  <a:gd name="T19" fmla="*/ 1 h 68"/>
                  <a:gd name="T20" fmla="*/ 14 w 116"/>
                  <a:gd name="T21" fmla="*/ 18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16" h="68">
                    <a:moveTo>
                      <a:pt x="14" y="18"/>
                    </a:moveTo>
                    <a:cubicBezTo>
                      <a:pt x="12" y="18"/>
                      <a:pt x="12" y="18"/>
                      <a:pt x="12" y="18"/>
                    </a:cubicBezTo>
                    <a:cubicBezTo>
                      <a:pt x="6" y="23"/>
                      <a:pt x="10" y="34"/>
                      <a:pt x="18" y="35"/>
                    </a:cubicBezTo>
                    <a:cubicBezTo>
                      <a:pt x="11" y="39"/>
                      <a:pt x="13" y="50"/>
                      <a:pt x="21" y="52"/>
                    </a:cubicBezTo>
                    <a:cubicBezTo>
                      <a:pt x="15" y="57"/>
                      <a:pt x="19" y="68"/>
                      <a:pt x="28" y="68"/>
                    </a:cubicBezTo>
                    <a:cubicBezTo>
                      <a:pt x="68" y="68"/>
                      <a:pt x="68" y="68"/>
                      <a:pt x="68" y="68"/>
                    </a:cubicBezTo>
                    <a:cubicBezTo>
                      <a:pt x="79" y="68"/>
                      <a:pt x="94" y="62"/>
                      <a:pt x="99" y="57"/>
                    </a:cubicBezTo>
                    <a:cubicBezTo>
                      <a:pt x="116" y="43"/>
                      <a:pt x="105" y="17"/>
                      <a:pt x="95" y="10"/>
                    </a:cubicBezTo>
                    <a:cubicBezTo>
                      <a:pt x="88" y="5"/>
                      <a:pt x="83" y="1"/>
                      <a:pt x="77" y="1"/>
                    </a:cubicBezTo>
                    <a:cubicBezTo>
                      <a:pt x="14" y="1"/>
                      <a:pt x="14" y="1"/>
                      <a:pt x="14" y="1"/>
                    </a:cubicBezTo>
                    <a:cubicBezTo>
                      <a:pt x="0" y="0"/>
                      <a:pt x="2" y="18"/>
                      <a:pt x="14" y="18"/>
                    </a:cubicBezTo>
                    <a:close/>
                  </a:path>
                </a:pathLst>
              </a:custGeom>
              <a:solidFill>
                <a:srgbClr val="F2CAA9"/>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13" name="îŝ1ïḋe"/>
              <p:cNvSpPr/>
              <p:nvPr/>
            </p:nvSpPr>
            <p:spPr bwMode="auto">
              <a:xfrm>
                <a:off x="7489826" y="4300499"/>
                <a:ext cx="61913" cy="90488"/>
              </a:xfrm>
              <a:custGeom>
                <a:avLst/>
                <a:gdLst>
                  <a:gd name="T0" fmla="*/ 24 w 24"/>
                  <a:gd name="T1" fmla="*/ 35 h 35"/>
                  <a:gd name="T2" fmla="*/ 9 w 24"/>
                  <a:gd name="T3" fmla="*/ 35 h 35"/>
                  <a:gd name="T4" fmla="*/ 10 w 24"/>
                  <a:gd name="T5" fmla="*/ 34 h 35"/>
                  <a:gd name="T6" fmla="*/ 8 w 24"/>
                  <a:gd name="T7" fmla="*/ 34 h 35"/>
                  <a:gd name="T8" fmla="*/ 24 w 24"/>
                  <a:gd name="T9" fmla="*/ 35 h 35"/>
                  <a:gd name="T10" fmla="*/ 1 w 24"/>
                  <a:gd name="T11" fmla="*/ 0 h 35"/>
                  <a:gd name="T12" fmla="*/ 0 w 24"/>
                  <a:gd name="T13" fmla="*/ 2 h 35"/>
                  <a:gd name="T14" fmla="*/ 21 w 24"/>
                  <a:gd name="T15" fmla="*/ 1 h 35"/>
                  <a:gd name="T16" fmla="*/ 1 w 24"/>
                  <a:gd name="T17" fmla="*/ 0 h 35"/>
                  <a:gd name="T18" fmla="*/ 1 w 24"/>
                  <a:gd name="T19" fmla="*/ 0 h 35"/>
                  <a:gd name="T20" fmla="*/ 4 w 24"/>
                  <a:gd name="T21" fmla="*/ 16 h 35"/>
                  <a:gd name="T22" fmla="*/ 7 w 24"/>
                  <a:gd name="T23" fmla="*/ 17 h 35"/>
                  <a:gd name="T24" fmla="*/ 6 w 24"/>
                  <a:gd name="T25" fmla="*/ 18 h 35"/>
                  <a:gd name="T26" fmla="*/ 23 w 24"/>
                  <a:gd name="T27" fmla="*/ 18 h 35"/>
                  <a:gd name="T28" fmla="*/ 4 w 24"/>
                  <a:gd name="T29" fmla="*/ 16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4" h="35">
                    <a:moveTo>
                      <a:pt x="24" y="35"/>
                    </a:moveTo>
                    <a:cubicBezTo>
                      <a:pt x="24" y="35"/>
                      <a:pt x="16" y="35"/>
                      <a:pt x="9" y="35"/>
                    </a:cubicBezTo>
                    <a:cubicBezTo>
                      <a:pt x="9" y="35"/>
                      <a:pt x="10" y="35"/>
                      <a:pt x="10" y="34"/>
                    </a:cubicBezTo>
                    <a:cubicBezTo>
                      <a:pt x="9" y="34"/>
                      <a:pt x="9" y="34"/>
                      <a:pt x="8" y="34"/>
                    </a:cubicBezTo>
                    <a:cubicBezTo>
                      <a:pt x="15" y="34"/>
                      <a:pt x="24" y="35"/>
                      <a:pt x="24" y="35"/>
                    </a:cubicBezTo>
                    <a:close/>
                    <a:moveTo>
                      <a:pt x="1" y="0"/>
                    </a:moveTo>
                    <a:cubicBezTo>
                      <a:pt x="1" y="1"/>
                      <a:pt x="0" y="1"/>
                      <a:pt x="0" y="2"/>
                    </a:cubicBezTo>
                    <a:cubicBezTo>
                      <a:pt x="8" y="2"/>
                      <a:pt x="21" y="1"/>
                      <a:pt x="21" y="1"/>
                    </a:cubicBezTo>
                    <a:cubicBezTo>
                      <a:pt x="21" y="1"/>
                      <a:pt x="7" y="0"/>
                      <a:pt x="1" y="0"/>
                    </a:cubicBezTo>
                    <a:cubicBezTo>
                      <a:pt x="2" y="0"/>
                      <a:pt x="1" y="0"/>
                      <a:pt x="1" y="0"/>
                    </a:cubicBezTo>
                    <a:close/>
                    <a:moveTo>
                      <a:pt x="4" y="16"/>
                    </a:moveTo>
                    <a:cubicBezTo>
                      <a:pt x="5" y="17"/>
                      <a:pt x="6" y="17"/>
                      <a:pt x="7" y="17"/>
                    </a:cubicBezTo>
                    <a:cubicBezTo>
                      <a:pt x="7" y="17"/>
                      <a:pt x="6" y="18"/>
                      <a:pt x="6" y="18"/>
                    </a:cubicBezTo>
                    <a:cubicBezTo>
                      <a:pt x="14" y="18"/>
                      <a:pt x="23" y="18"/>
                      <a:pt x="23" y="18"/>
                    </a:cubicBezTo>
                    <a:cubicBezTo>
                      <a:pt x="23" y="18"/>
                      <a:pt x="11" y="17"/>
                      <a:pt x="4" y="16"/>
                    </a:cubicBezTo>
                    <a:close/>
                  </a:path>
                </a:pathLst>
              </a:custGeom>
              <a:solidFill>
                <a:srgbClr val="D1A886"/>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14" name="îśľiḋè"/>
              <p:cNvSpPr/>
              <p:nvPr/>
            </p:nvSpPr>
            <p:spPr bwMode="auto">
              <a:xfrm>
                <a:off x="7667626" y="4260812"/>
                <a:ext cx="104775" cy="16668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p>
            </p:txBody>
          </p:sp>
          <p:sp>
            <p:nvSpPr>
              <p:cNvPr id="115" name="islîḍe"/>
              <p:cNvSpPr/>
              <p:nvPr/>
            </p:nvSpPr>
            <p:spPr bwMode="auto">
              <a:xfrm>
                <a:off x="7735888" y="3829012"/>
                <a:ext cx="909638" cy="619125"/>
              </a:xfrm>
              <a:custGeom>
                <a:avLst/>
                <a:gdLst>
                  <a:gd name="T0" fmla="*/ 250 w 352"/>
                  <a:gd name="T1" fmla="*/ 45 h 239"/>
                  <a:gd name="T2" fmla="*/ 159 w 352"/>
                  <a:gd name="T3" fmla="*/ 160 h 239"/>
                  <a:gd name="T4" fmla="*/ 0 w 352"/>
                  <a:gd name="T5" fmla="*/ 160 h 239"/>
                  <a:gd name="T6" fmla="*/ 0 w 352"/>
                  <a:gd name="T7" fmla="*/ 238 h 239"/>
                  <a:gd name="T8" fmla="*/ 171 w 352"/>
                  <a:gd name="T9" fmla="*/ 239 h 239"/>
                  <a:gd name="T10" fmla="*/ 224 w 352"/>
                  <a:gd name="T11" fmla="*/ 207 h 239"/>
                  <a:gd name="T12" fmla="*/ 315 w 352"/>
                  <a:gd name="T13" fmla="*/ 100 h 239"/>
                  <a:gd name="T14" fmla="*/ 250 w 352"/>
                  <a:gd name="T15" fmla="*/ 45 h 23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52" h="239">
                    <a:moveTo>
                      <a:pt x="250" y="45"/>
                    </a:moveTo>
                    <a:cubicBezTo>
                      <a:pt x="159" y="160"/>
                      <a:pt x="159" y="160"/>
                      <a:pt x="159" y="160"/>
                    </a:cubicBezTo>
                    <a:cubicBezTo>
                      <a:pt x="0" y="160"/>
                      <a:pt x="0" y="160"/>
                      <a:pt x="0" y="160"/>
                    </a:cubicBezTo>
                    <a:cubicBezTo>
                      <a:pt x="0" y="238"/>
                      <a:pt x="0" y="238"/>
                      <a:pt x="0" y="238"/>
                    </a:cubicBezTo>
                    <a:cubicBezTo>
                      <a:pt x="171" y="239"/>
                      <a:pt x="171" y="239"/>
                      <a:pt x="171" y="239"/>
                    </a:cubicBezTo>
                    <a:cubicBezTo>
                      <a:pt x="201" y="239"/>
                      <a:pt x="216" y="216"/>
                      <a:pt x="224" y="207"/>
                    </a:cubicBezTo>
                    <a:cubicBezTo>
                      <a:pt x="315" y="100"/>
                      <a:pt x="315" y="100"/>
                      <a:pt x="315" y="100"/>
                    </a:cubicBezTo>
                    <a:cubicBezTo>
                      <a:pt x="352" y="57"/>
                      <a:pt x="285" y="0"/>
                      <a:pt x="250" y="45"/>
                    </a:cubicBezTo>
                    <a:close/>
                  </a:path>
                </a:pathLst>
              </a:custGeom>
              <a:solidFill>
                <a:srgbClr val="7BA4C9"/>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16" name="íSļiḓê"/>
              <p:cNvSpPr/>
              <p:nvPr/>
            </p:nvSpPr>
            <p:spPr bwMode="auto">
              <a:xfrm>
                <a:off x="8493126" y="5135524"/>
                <a:ext cx="73025" cy="593725"/>
              </a:xfrm>
              <a:prstGeom prst="rect">
                <a:avLst/>
              </a:prstGeom>
              <a:solidFill>
                <a:srgbClr val="99BDDC"/>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p>
            </p:txBody>
          </p:sp>
          <p:sp>
            <p:nvSpPr>
              <p:cNvPr id="117" name="î$ḻiḍê"/>
              <p:cNvSpPr/>
              <p:nvPr/>
            </p:nvSpPr>
            <p:spPr bwMode="auto">
              <a:xfrm>
                <a:off x="8043863" y="5043449"/>
                <a:ext cx="971550" cy="209550"/>
              </a:xfrm>
              <a:custGeom>
                <a:avLst/>
                <a:gdLst>
                  <a:gd name="T0" fmla="*/ 335 w 376"/>
                  <a:gd name="T1" fmla="*/ 0 h 81"/>
                  <a:gd name="T2" fmla="*/ 41 w 376"/>
                  <a:gd name="T3" fmla="*/ 0 h 81"/>
                  <a:gd name="T4" fmla="*/ 0 w 376"/>
                  <a:gd name="T5" fmla="*/ 40 h 81"/>
                  <a:gd name="T6" fmla="*/ 0 w 376"/>
                  <a:gd name="T7" fmla="*/ 40 h 81"/>
                  <a:gd name="T8" fmla="*/ 41 w 376"/>
                  <a:gd name="T9" fmla="*/ 81 h 81"/>
                  <a:gd name="T10" fmla="*/ 335 w 376"/>
                  <a:gd name="T11" fmla="*/ 81 h 81"/>
                  <a:gd name="T12" fmla="*/ 376 w 376"/>
                  <a:gd name="T13" fmla="*/ 40 h 81"/>
                  <a:gd name="T14" fmla="*/ 376 w 376"/>
                  <a:gd name="T15" fmla="*/ 40 h 81"/>
                  <a:gd name="T16" fmla="*/ 335 w 376"/>
                  <a:gd name="T17" fmla="*/ 0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76" h="81">
                    <a:moveTo>
                      <a:pt x="335" y="0"/>
                    </a:moveTo>
                    <a:cubicBezTo>
                      <a:pt x="41" y="0"/>
                      <a:pt x="41" y="0"/>
                      <a:pt x="41" y="0"/>
                    </a:cubicBezTo>
                    <a:cubicBezTo>
                      <a:pt x="19" y="0"/>
                      <a:pt x="0" y="18"/>
                      <a:pt x="0" y="40"/>
                    </a:cubicBezTo>
                    <a:cubicBezTo>
                      <a:pt x="0" y="40"/>
                      <a:pt x="0" y="40"/>
                      <a:pt x="0" y="40"/>
                    </a:cubicBezTo>
                    <a:cubicBezTo>
                      <a:pt x="0" y="63"/>
                      <a:pt x="19" y="81"/>
                      <a:pt x="41" y="81"/>
                    </a:cubicBezTo>
                    <a:cubicBezTo>
                      <a:pt x="335" y="81"/>
                      <a:pt x="335" y="81"/>
                      <a:pt x="335" y="81"/>
                    </a:cubicBezTo>
                    <a:cubicBezTo>
                      <a:pt x="357" y="81"/>
                      <a:pt x="376" y="63"/>
                      <a:pt x="376" y="40"/>
                    </a:cubicBezTo>
                    <a:cubicBezTo>
                      <a:pt x="376" y="40"/>
                      <a:pt x="376" y="40"/>
                      <a:pt x="376" y="40"/>
                    </a:cubicBezTo>
                    <a:cubicBezTo>
                      <a:pt x="376" y="18"/>
                      <a:pt x="357" y="0"/>
                      <a:pt x="335" y="0"/>
                    </a:cubicBezTo>
                    <a:close/>
                  </a:path>
                </a:pathLst>
              </a:custGeom>
              <a:solidFill>
                <a:schemeClr val="bg2">
                  <a:lumMod val="50000"/>
                </a:schemeClr>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18" name="ïṡľídê"/>
              <p:cNvSpPr/>
              <p:nvPr/>
            </p:nvSpPr>
            <p:spPr bwMode="auto">
              <a:xfrm>
                <a:off x="8205788" y="5660987"/>
                <a:ext cx="646113" cy="192088"/>
              </a:xfrm>
              <a:custGeom>
                <a:avLst/>
                <a:gdLst>
                  <a:gd name="T0" fmla="*/ 250 w 250"/>
                  <a:gd name="T1" fmla="*/ 74 h 74"/>
                  <a:gd name="T2" fmla="*/ 206 w 250"/>
                  <a:gd name="T3" fmla="*/ 26 h 74"/>
                  <a:gd name="T4" fmla="*/ 125 w 250"/>
                  <a:gd name="T5" fmla="*/ 0 h 74"/>
                  <a:gd name="T6" fmla="*/ 43 w 250"/>
                  <a:gd name="T7" fmla="*/ 26 h 74"/>
                  <a:gd name="T8" fmla="*/ 0 w 250"/>
                  <a:gd name="T9" fmla="*/ 74 h 74"/>
                  <a:gd name="T10" fmla="*/ 30 w 250"/>
                  <a:gd name="T11" fmla="*/ 74 h 74"/>
                  <a:gd name="T12" fmla="*/ 58 w 250"/>
                  <a:gd name="T13" fmla="*/ 47 h 74"/>
                  <a:gd name="T14" fmla="*/ 125 w 250"/>
                  <a:gd name="T15" fmla="*/ 26 h 74"/>
                  <a:gd name="T16" fmla="*/ 192 w 250"/>
                  <a:gd name="T17" fmla="*/ 47 h 74"/>
                  <a:gd name="T18" fmla="*/ 219 w 250"/>
                  <a:gd name="T19" fmla="*/ 74 h 74"/>
                  <a:gd name="T20" fmla="*/ 250 w 250"/>
                  <a:gd name="T21" fmla="*/ 74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50" h="74">
                    <a:moveTo>
                      <a:pt x="250" y="74"/>
                    </a:moveTo>
                    <a:cubicBezTo>
                      <a:pt x="239" y="55"/>
                      <a:pt x="224" y="38"/>
                      <a:pt x="206" y="26"/>
                    </a:cubicBezTo>
                    <a:cubicBezTo>
                      <a:pt x="183" y="10"/>
                      <a:pt x="155" y="0"/>
                      <a:pt x="125" y="0"/>
                    </a:cubicBezTo>
                    <a:cubicBezTo>
                      <a:pt x="95" y="0"/>
                      <a:pt x="67" y="10"/>
                      <a:pt x="43" y="26"/>
                    </a:cubicBezTo>
                    <a:cubicBezTo>
                      <a:pt x="25" y="38"/>
                      <a:pt x="10" y="55"/>
                      <a:pt x="0" y="74"/>
                    </a:cubicBezTo>
                    <a:cubicBezTo>
                      <a:pt x="30" y="74"/>
                      <a:pt x="30" y="74"/>
                      <a:pt x="30" y="74"/>
                    </a:cubicBezTo>
                    <a:cubicBezTo>
                      <a:pt x="38" y="64"/>
                      <a:pt x="48" y="55"/>
                      <a:pt x="58" y="47"/>
                    </a:cubicBezTo>
                    <a:cubicBezTo>
                      <a:pt x="77" y="34"/>
                      <a:pt x="100" y="26"/>
                      <a:pt x="125" y="26"/>
                    </a:cubicBezTo>
                    <a:cubicBezTo>
                      <a:pt x="150" y="26"/>
                      <a:pt x="173" y="34"/>
                      <a:pt x="192" y="47"/>
                    </a:cubicBezTo>
                    <a:cubicBezTo>
                      <a:pt x="202" y="55"/>
                      <a:pt x="212" y="64"/>
                      <a:pt x="219" y="74"/>
                    </a:cubicBezTo>
                    <a:lnTo>
                      <a:pt x="250" y="74"/>
                    </a:lnTo>
                    <a:close/>
                  </a:path>
                </a:pathLst>
              </a:custGeom>
              <a:solidFill>
                <a:srgbClr val="99BDDC"/>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19" name="iṩḷíḓe"/>
              <p:cNvSpPr/>
              <p:nvPr/>
            </p:nvSpPr>
            <p:spPr bwMode="auto">
              <a:xfrm>
                <a:off x="8805863" y="4183024"/>
                <a:ext cx="209550" cy="1069975"/>
              </a:xfrm>
              <a:custGeom>
                <a:avLst/>
                <a:gdLst>
                  <a:gd name="T0" fmla="*/ 81 w 81"/>
                  <a:gd name="T1" fmla="*/ 372 h 413"/>
                  <a:gd name="T2" fmla="*/ 81 w 81"/>
                  <a:gd name="T3" fmla="*/ 41 h 413"/>
                  <a:gd name="T4" fmla="*/ 40 w 81"/>
                  <a:gd name="T5" fmla="*/ 0 h 413"/>
                  <a:gd name="T6" fmla="*/ 40 w 81"/>
                  <a:gd name="T7" fmla="*/ 0 h 413"/>
                  <a:gd name="T8" fmla="*/ 0 w 81"/>
                  <a:gd name="T9" fmla="*/ 41 h 413"/>
                  <a:gd name="T10" fmla="*/ 0 w 81"/>
                  <a:gd name="T11" fmla="*/ 372 h 413"/>
                  <a:gd name="T12" fmla="*/ 40 w 81"/>
                  <a:gd name="T13" fmla="*/ 413 h 413"/>
                  <a:gd name="T14" fmla="*/ 40 w 81"/>
                  <a:gd name="T15" fmla="*/ 413 h 413"/>
                  <a:gd name="T16" fmla="*/ 81 w 81"/>
                  <a:gd name="T17" fmla="*/ 372 h 4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1" h="413">
                    <a:moveTo>
                      <a:pt x="81" y="372"/>
                    </a:moveTo>
                    <a:cubicBezTo>
                      <a:pt x="81" y="41"/>
                      <a:pt x="81" y="41"/>
                      <a:pt x="81" y="41"/>
                    </a:cubicBezTo>
                    <a:cubicBezTo>
                      <a:pt x="81" y="18"/>
                      <a:pt x="62" y="0"/>
                      <a:pt x="40" y="0"/>
                    </a:cubicBezTo>
                    <a:cubicBezTo>
                      <a:pt x="40" y="0"/>
                      <a:pt x="40" y="0"/>
                      <a:pt x="40" y="0"/>
                    </a:cubicBezTo>
                    <a:cubicBezTo>
                      <a:pt x="18" y="0"/>
                      <a:pt x="0" y="18"/>
                      <a:pt x="0" y="41"/>
                    </a:cubicBezTo>
                    <a:cubicBezTo>
                      <a:pt x="0" y="372"/>
                      <a:pt x="0" y="372"/>
                      <a:pt x="0" y="372"/>
                    </a:cubicBezTo>
                    <a:cubicBezTo>
                      <a:pt x="0" y="395"/>
                      <a:pt x="18" y="413"/>
                      <a:pt x="40" y="413"/>
                    </a:cubicBezTo>
                    <a:cubicBezTo>
                      <a:pt x="40" y="413"/>
                      <a:pt x="40" y="413"/>
                      <a:pt x="40" y="413"/>
                    </a:cubicBezTo>
                    <a:cubicBezTo>
                      <a:pt x="62" y="413"/>
                      <a:pt x="81" y="395"/>
                      <a:pt x="81" y="372"/>
                    </a:cubicBezTo>
                    <a:close/>
                  </a:path>
                </a:pathLst>
              </a:custGeom>
              <a:solidFill>
                <a:schemeClr val="bg2">
                  <a:lumMod val="50000"/>
                </a:schemeClr>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dirty="0"/>
              </a:p>
            </p:txBody>
          </p:sp>
          <p:sp>
            <p:nvSpPr>
              <p:cNvPr id="120" name="ïS1iḓe"/>
              <p:cNvSpPr/>
              <p:nvPr/>
            </p:nvSpPr>
            <p:spPr bwMode="auto">
              <a:xfrm>
                <a:off x="8348663" y="3746462"/>
                <a:ext cx="238125" cy="279400"/>
              </a:xfrm>
              <a:custGeom>
                <a:avLst/>
                <a:gdLst>
                  <a:gd name="T0" fmla="*/ 150 w 150"/>
                  <a:gd name="T1" fmla="*/ 57 h 176"/>
                  <a:gd name="T2" fmla="*/ 133 w 150"/>
                  <a:gd name="T3" fmla="*/ 0 h 176"/>
                  <a:gd name="T4" fmla="*/ 0 w 150"/>
                  <a:gd name="T5" fmla="*/ 155 h 176"/>
                  <a:gd name="T6" fmla="*/ 1 w 150"/>
                  <a:gd name="T7" fmla="*/ 176 h 176"/>
                  <a:gd name="T8" fmla="*/ 150 w 150"/>
                  <a:gd name="T9" fmla="*/ 57 h 176"/>
                </a:gdLst>
                <a:ahLst/>
                <a:cxnLst>
                  <a:cxn ang="0">
                    <a:pos x="T0" y="T1"/>
                  </a:cxn>
                  <a:cxn ang="0">
                    <a:pos x="T2" y="T3"/>
                  </a:cxn>
                  <a:cxn ang="0">
                    <a:pos x="T4" y="T5"/>
                  </a:cxn>
                  <a:cxn ang="0">
                    <a:pos x="T6" y="T7"/>
                  </a:cxn>
                  <a:cxn ang="0">
                    <a:pos x="T8" y="T9"/>
                  </a:cxn>
                </a:cxnLst>
                <a:rect l="0" t="0" r="r" b="b"/>
                <a:pathLst>
                  <a:path w="150" h="176">
                    <a:moveTo>
                      <a:pt x="150" y="57"/>
                    </a:moveTo>
                    <a:lnTo>
                      <a:pt x="133" y="0"/>
                    </a:lnTo>
                    <a:lnTo>
                      <a:pt x="0" y="155"/>
                    </a:lnTo>
                    <a:lnTo>
                      <a:pt x="1" y="176"/>
                    </a:lnTo>
                    <a:lnTo>
                      <a:pt x="150" y="57"/>
                    </a:lnTo>
                    <a:close/>
                  </a:path>
                </a:pathLst>
              </a:custGeom>
              <a:solidFill>
                <a:srgbClr val="7BA4C9"/>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21" name="ísľïdê"/>
              <p:cNvSpPr/>
              <p:nvPr/>
            </p:nvSpPr>
            <p:spPr bwMode="auto">
              <a:xfrm>
                <a:off x="8050213" y="3052724"/>
                <a:ext cx="606425" cy="717550"/>
              </a:xfrm>
              <a:custGeom>
                <a:avLst/>
                <a:gdLst>
                  <a:gd name="T0" fmla="*/ 68 w 234"/>
                  <a:gd name="T1" fmla="*/ 267 h 277"/>
                  <a:gd name="T2" fmla="*/ 150 w 234"/>
                  <a:gd name="T3" fmla="*/ 44 h 277"/>
                  <a:gd name="T4" fmla="*/ 178 w 234"/>
                  <a:gd name="T5" fmla="*/ 228 h 277"/>
                  <a:gd name="T6" fmla="*/ 68 w 234"/>
                  <a:gd name="T7" fmla="*/ 267 h 277"/>
                </a:gdLst>
                <a:ahLst/>
                <a:cxnLst>
                  <a:cxn ang="0">
                    <a:pos x="T0" y="T1"/>
                  </a:cxn>
                  <a:cxn ang="0">
                    <a:pos x="T2" y="T3"/>
                  </a:cxn>
                  <a:cxn ang="0">
                    <a:pos x="T4" y="T5"/>
                  </a:cxn>
                  <a:cxn ang="0">
                    <a:pos x="T6" y="T7"/>
                  </a:cxn>
                </a:cxnLst>
                <a:rect l="0" t="0" r="r" b="b"/>
                <a:pathLst>
                  <a:path w="234" h="277">
                    <a:moveTo>
                      <a:pt x="68" y="267"/>
                    </a:moveTo>
                    <a:cubicBezTo>
                      <a:pt x="0" y="246"/>
                      <a:pt x="6" y="0"/>
                      <a:pt x="150" y="44"/>
                    </a:cubicBezTo>
                    <a:cubicBezTo>
                      <a:pt x="234" y="70"/>
                      <a:pt x="224" y="170"/>
                      <a:pt x="178" y="228"/>
                    </a:cubicBezTo>
                    <a:cubicBezTo>
                      <a:pt x="150" y="262"/>
                      <a:pt x="101" y="277"/>
                      <a:pt x="68" y="267"/>
                    </a:cubicBezTo>
                    <a:close/>
                  </a:path>
                </a:pathLst>
              </a:custGeom>
              <a:solidFill>
                <a:srgbClr val="F2CAA9"/>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22" name="îṩḻiḍe"/>
              <p:cNvSpPr/>
              <p:nvPr/>
            </p:nvSpPr>
            <p:spPr bwMode="auto">
              <a:xfrm>
                <a:off x="8328026" y="3681374"/>
                <a:ext cx="252413" cy="298450"/>
              </a:xfrm>
              <a:custGeom>
                <a:avLst/>
                <a:gdLst>
                  <a:gd name="T0" fmla="*/ 159 w 159"/>
                  <a:gd name="T1" fmla="*/ 41 h 188"/>
                  <a:gd name="T2" fmla="*/ 130 w 159"/>
                  <a:gd name="T3" fmla="*/ 0 h 188"/>
                  <a:gd name="T4" fmla="*/ 0 w 159"/>
                  <a:gd name="T5" fmla="*/ 150 h 188"/>
                  <a:gd name="T6" fmla="*/ 18 w 159"/>
                  <a:gd name="T7" fmla="*/ 188 h 188"/>
                  <a:gd name="T8" fmla="*/ 159 w 159"/>
                  <a:gd name="T9" fmla="*/ 41 h 188"/>
                </a:gdLst>
                <a:ahLst/>
                <a:cxnLst>
                  <a:cxn ang="0">
                    <a:pos x="T0" y="T1"/>
                  </a:cxn>
                  <a:cxn ang="0">
                    <a:pos x="T2" y="T3"/>
                  </a:cxn>
                  <a:cxn ang="0">
                    <a:pos x="T4" y="T5"/>
                  </a:cxn>
                  <a:cxn ang="0">
                    <a:pos x="T6" y="T7"/>
                  </a:cxn>
                  <a:cxn ang="0">
                    <a:pos x="T8" y="T9"/>
                  </a:cxn>
                </a:cxnLst>
                <a:rect l="0" t="0" r="r" b="b"/>
                <a:pathLst>
                  <a:path w="159" h="188">
                    <a:moveTo>
                      <a:pt x="159" y="41"/>
                    </a:moveTo>
                    <a:lnTo>
                      <a:pt x="130" y="0"/>
                    </a:lnTo>
                    <a:lnTo>
                      <a:pt x="0" y="150"/>
                    </a:lnTo>
                    <a:lnTo>
                      <a:pt x="18" y="188"/>
                    </a:lnTo>
                    <a:lnTo>
                      <a:pt x="159" y="41"/>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23" name="iŝḻîḋê"/>
              <p:cNvSpPr/>
              <p:nvPr/>
            </p:nvSpPr>
            <p:spPr bwMode="auto">
              <a:xfrm>
                <a:off x="7539038" y="3220999"/>
                <a:ext cx="93663" cy="227013"/>
              </a:xfrm>
              <a:custGeom>
                <a:avLst/>
                <a:gdLst>
                  <a:gd name="T0" fmla="*/ 27 w 36"/>
                  <a:gd name="T1" fmla="*/ 1 h 88"/>
                  <a:gd name="T2" fmla="*/ 27 w 36"/>
                  <a:gd name="T3" fmla="*/ 1 h 88"/>
                  <a:gd name="T4" fmla="*/ 35 w 36"/>
                  <a:gd name="T5" fmla="*/ 10 h 88"/>
                  <a:gd name="T6" fmla="*/ 19 w 36"/>
                  <a:gd name="T7" fmla="*/ 80 h 88"/>
                  <a:gd name="T8" fmla="*/ 8 w 36"/>
                  <a:gd name="T9" fmla="*/ 87 h 88"/>
                  <a:gd name="T10" fmla="*/ 8 w 36"/>
                  <a:gd name="T11" fmla="*/ 87 h 88"/>
                  <a:gd name="T12" fmla="*/ 1 w 36"/>
                  <a:gd name="T13" fmla="*/ 78 h 88"/>
                  <a:gd name="T14" fmla="*/ 16 w 36"/>
                  <a:gd name="T15" fmla="*/ 9 h 88"/>
                  <a:gd name="T16" fmla="*/ 27 w 36"/>
                  <a:gd name="T17" fmla="*/ 1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6" h="88">
                    <a:moveTo>
                      <a:pt x="27" y="1"/>
                    </a:moveTo>
                    <a:cubicBezTo>
                      <a:pt x="27" y="1"/>
                      <a:pt x="27" y="1"/>
                      <a:pt x="27" y="1"/>
                    </a:cubicBezTo>
                    <a:cubicBezTo>
                      <a:pt x="32" y="1"/>
                      <a:pt x="36" y="6"/>
                      <a:pt x="35" y="10"/>
                    </a:cubicBezTo>
                    <a:cubicBezTo>
                      <a:pt x="19" y="80"/>
                      <a:pt x="19" y="80"/>
                      <a:pt x="19" y="80"/>
                    </a:cubicBezTo>
                    <a:cubicBezTo>
                      <a:pt x="18" y="84"/>
                      <a:pt x="13" y="88"/>
                      <a:pt x="8" y="87"/>
                    </a:cubicBezTo>
                    <a:cubicBezTo>
                      <a:pt x="8" y="87"/>
                      <a:pt x="8" y="87"/>
                      <a:pt x="8" y="87"/>
                    </a:cubicBezTo>
                    <a:cubicBezTo>
                      <a:pt x="3" y="87"/>
                      <a:pt x="0" y="83"/>
                      <a:pt x="1" y="78"/>
                    </a:cubicBezTo>
                    <a:cubicBezTo>
                      <a:pt x="16" y="9"/>
                      <a:pt x="16" y="9"/>
                      <a:pt x="16" y="9"/>
                    </a:cubicBezTo>
                    <a:cubicBezTo>
                      <a:pt x="17" y="4"/>
                      <a:pt x="22" y="0"/>
                      <a:pt x="27" y="1"/>
                    </a:cubicBezTo>
                    <a:close/>
                  </a:path>
                </a:pathLst>
              </a:custGeom>
              <a:solidFill>
                <a:srgbClr val="D1A886"/>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24" name="iš1íḑê"/>
              <p:cNvSpPr/>
              <p:nvPr/>
            </p:nvSpPr>
            <p:spPr bwMode="auto">
              <a:xfrm>
                <a:off x="7478713" y="3344824"/>
                <a:ext cx="192088" cy="307975"/>
              </a:xfrm>
              <a:custGeom>
                <a:avLst/>
                <a:gdLst>
                  <a:gd name="T0" fmla="*/ 8 w 74"/>
                  <a:gd name="T1" fmla="*/ 111 h 119"/>
                  <a:gd name="T2" fmla="*/ 48 w 74"/>
                  <a:gd name="T3" fmla="*/ 119 h 119"/>
                  <a:gd name="T4" fmla="*/ 65 w 74"/>
                  <a:gd name="T5" fmla="*/ 85 h 119"/>
                  <a:gd name="T6" fmla="*/ 64 w 74"/>
                  <a:gd name="T7" fmla="*/ 0 h 119"/>
                  <a:gd name="T8" fmla="*/ 34 w 74"/>
                  <a:gd name="T9" fmla="*/ 4 h 119"/>
                  <a:gd name="T10" fmla="*/ 0 w 74"/>
                  <a:gd name="T11" fmla="*/ 63 h 119"/>
                  <a:gd name="T12" fmla="*/ 8 w 74"/>
                  <a:gd name="T13" fmla="*/ 111 h 119"/>
                </a:gdLst>
                <a:ahLst/>
                <a:cxnLst>
                  <a:cxn ang="0">
                    <a:pos x="T0" y="T1"/>
                  </a:cxn>
                  <a:cxn ang="0">
                    <a:pos x="T2" y="T3"/>
                  </a:cxn>
                  <a:cxn ang="0">
                    <a:pos x="T4" y="T5"/>
                  </a:cxn>
                  <a:cxn ang="0">
                    <a:pos x="T6" y="T7"/>
                  </a:cxn>
                  <a:cxn ang="0">
                    <a:pos x="T8" y="T9"/>
                  </a:cxn>
                  <a:cxn ang="0">
                    <a:pos x="T10" y="T11"/>
                  </a:cxn>
                  <a:cxn ang="0">
                    <a:pos x="T12" y="T13"/>
                  </a:cxn>
                </a:cxnLst>
                <a:rect l="0" t="0" r="r" b="b"/>
                <a:pathLst>
                  <a:path w="74" h="119">
                    <a:moveTo>
                      <a:pt x="8" y="111"/>
                    </a:moveTo>
                    <a:cubicBezTo>
                      <a:pt x="48" y="119"/>
                      <a:pt x="48" y="119"/>
                      <a:pt x="48" y="119"/>
                    </a:cubicBezTo>
                    <a:cubicBezTo>
                      <a:pt x="65" y="85"/>
                      <a:pt x="65" y="85"/>
                      <a:pt x="65" y="85"/>
                    </a:cubicBezTo>
                    <a:cubicBezTo>
                      <a:pt x="74" y="67"/>
                      <a:pt x="67" y="21"/>
                      <a:pt x="64" y="0"/>
                    </a:cubicBezTo>
                    <a:cubicBezTo>
                      <a:pt x="34" y="4"/>
                      <a:pt x="34" y="4"/>
                      <a:pt x="34" y="4"/>
                    </a:cubicBezTo>
                    <a:cubicBezTo>
                      <a:pt x="0" y="63"/>
                      <a:pt x="0" y="63"/>
                      <a:pt x="0" y="63"/>
                    </a:cubicBezTo>
                    <a:lnTo>
                      <a:pt x="8" y="111"/>
                    </a:lnTo>
                    <a:close/>
                  </a:path>
                </a:pathLst>
              </a:custGeom>
              <a:solidFill>
                <a:srgbClr val="D1A886"/>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25" name="íSlîdê"/>
              <p:cNvSpPr/>
              <p:nvPr/>
            </p:nvSpPr>
            <p:spPr bwMode="auto">
              <a:xfrm>
                <a:off x="7472363" y="3322599"/>
                <a:ext cx="90488" cy="217488"/>
              </a:xfrm>
              <a:custGeom>
                <a:avLst/>
                <a:gdLst>
                  <a:gd name="T0" fmla="*/ 10 w 35"/>
                  <a:gd name="T1" fmla="*/ 81 h 84"/>
                  <a:gd name="T2" fmla="*/ 16 w 35"/>
                  <a:gd name="T3" fmla="*/ 84 h 84"/>
                  <a:gd name="T4" fmla="*/ 18 w 35"/>
                  <a:gd name="T5" fmla="*/ 77 h 84"/>
                  <a:gd name="T6" fmla="*/ 33 w 35"/>
                  <a:gd name="T7" fmla="*/ 20 h 84"/>
                  <a:gd name="T8" fmla="*/ 30 w 35"/>
                  <a:gd name="T9" fmla="*/ 6 h 84"/>
                  <a:gd name="T10" fmla="*/ 19 w 35"/>
                  <a:gd name="T11" fmla="*/ 3 h 84"/>
                  <a:gd name="T12" fmla="*/ 2 w 35"/>
                  <a:gd name="T13" fmla="*/ 67 h 84"/>
                  <a:gd name="T14" fmla="*/ 10 w 35"/>
                  <a:gd name="T15" fmla="*/ 81 h 8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5" h="84">
                    <a:moveTo>
                      <a:pt x="10" y="81"/>
                    </a:moveTo>
                    <a:cubicBezTo>
                      <a:pt x="16" y="84"/>
                      <a:pt x="16" y="84"/>
                      <a:pt x="16" y="84"/>
                    </a:cubicBezTo>
                    <a:cubicBezTo>
                      <a:pt x="18" y="77"/>
                      <a:pt x="18" y="77"/>
                      <a:pt x="18" y="77"/>
                    </a:cubicBezTo>
                    <a:cubicBezTo>
                      <a:pt x="33" y="20"/>
                      <a:pt x="33" y="20"/>
                      <a:pt x="33" y="20"/>
                    </a:cubicBezTo>
                    <a:cubicBezTo>
                      <a:pt x="35" y="14"/>
                      <a:pt x="33" y="9"/>
                      <a:pt x="30" y="6"/>
                    </a:cubicBezTo>
                    <a:cubicBezTo>
                      <a:pt x="27" y="3"/>
                      <a:pt x="20" y="0"/>
                      <a:pt x="19" y="3"/>
                    </a:cubicBezTo>
                    <a:cubicBezTo>
                      <a:pt x="2" y="67"/>
                      <a:pt x="2" y="67"/>
                      <a:pt x="2" y="67"/>
                    </a:cubicBezTo>
                    <a:cubicBezTo>
                      <a:pt x="0" y="73"/>
                      <a:pt x="4" y="79"/>
                      <a:pt x="10" y="81"/>
                    </a:cubicBezTo>
                    <a:close/>
                  </a:path>
                </a:pathLst>
              </a:custGeom>
              <a:solidFill>
                <a:srgbClr val="F2CAA9"/>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26" name="ïṩľïḓe"/>
              <p:cNvSpPr/>
              <p:nvPr/>
            </p:nvSpPr>
            <p:spPr bwMode="auto">
              <a:xfrm>
                <a:off x="7593013" y="3467062"/>
                <a:ext cx="69850" cy="73025"/>
              </a:xfrm>
              <a:custGeom>
                <a:avLst/>
                <a:gdLst>
                  <a:gd name="T0" fmla="*/ 22 w 27"/>
                  <a:gd name="T1" fmla="*/ 2 h 28"/>
                  <a:gd name="T2" fmla="*/ 22 w 27"/>
                  <a:gd name="T3" fmla="*/ 2 h 28"/>
                  <a:gd name="T4" fmla="*/ 24 w 27"/>
                  <a:gd name="T5" fmla="*/ 12 h 28"/>
                  <a:gd name="T6" fmla="*/ 16 w 27"/>
                  <a:gd name="T7" fmla="*/ 24 h 28"/>
                  <a:gd name="T8" fmla="*/ 5 w 27"/>
                  <a:gd name="T9" fmla="*/ 26 h 28"/>
                  <a:gd name="T10" fmla="*/ 5 w 27"/>
                  <a:gd name="T11" fmla="*/ 26 h 28"/>
                  <a:gd name="T12" fmla="*/ 2 w 27"/>
                  <a:gd name="T13" fmla="*/ 17 h 28"/>
                  <a:gd name="T14" fmla="*/ 10 w 27"/>
                  <a:gd name="T15" fmla="*/ 5 h 28"/>
                  <a:gd name="T16" fmla="*/ 22 w 27"/>
                  <a:gd name="T17" fmla="*/ 2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7" h="28">
                    <a:moveTo>
                      <a:pt x="22" y="2"/>
                    </a:moveTo>
                    <a:cubicBezTo>
                      <a:pt x="22" y="2"/>
                      <a:pt x="22" y="2"/>
                      <a:pt x="22" y="2"/>
                    </a:cubicBezTo>
                    <a:cubicBezTo>
                      <a:pt x="25" y="4"/>
                      <a:pt x="27" y="9"/>
                      <a:pt x="24" y="12"/>
                    </a:cubicBezTo>
                    <a:cubicBezTo>
                      <a:pt x="16" y="24"/>
                      <a:pt x="16" y="24"/>
                      <a:pt x="16" y="24"/>
                    </a:cubicBezTo>
                    <a:cubicBezTo>
                      <a:pt x="14" y="27"/>
                      <a:pt x="9" y="28"/>
                      <a:pt x="5" y="26"/>
                    </a:cubicBezTo>
                    <a:cubicBezTo>
                      <a:pt x="5" y="26"/>
                      <a:pt x="5" y="26"/>
                      <a:pt x="5" y="26"/>
                    </a:cubicBezTo>
                    <a:cubicBezTo>
                      <a:pt x="1" y="24"/>
                      <a:pt x="0" y="20"/>
                      <a:pt x="2" y="17"/>
                    </a:cubicBezTo>
                    <a:cubicBezTo>
                      <a:pt x="10" y="5"/>
                      <a:pt x="10" y="5"/>
                      <a:pt x="10" y="5"/>
                    </a:cubicBezTo>
                    <a:cubicBezTo>
                      <a:pt x="12" y="1"/>
                      <a:pt x="18" y="0"/>
                      <a:pt x="22" y="2"/>
                    </a:cubicBezTo>
                    <a:close/>
                  </a:path>
                </a:pathLst>
              </a:custGeom>
              <a:solidFill>
                <a:srgbClr val="F2CAA9"/>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27" name="îşlíďé"/>
              <p:cNvSpPr/>
              <p:nvPr/>
            </p:nvSpPr>
            <p:spPr bwMode="auto">
              <a:xfrm>
                <a:off x="7580313" y="3397212"/>
                <a:ext cx="77788" cy="79375"/>
              </a:xfrm>
              <a:custGeom>
                <a:avLst/>
                <a:gdLst>
                  <a:gd name="T0" fmla="*/ 24 w 30"/>
                  <a:gd name="T1" fmla="*/ 2 h 31"/>
                  <a:gd name="T2" fmla="*/ 24 w 30"/>
                  <a:gd name="T3" fmla="*/ 2 h 31"/>
                  <a:gd name="T4" fmla="*/ 28 w 30"/>
                  <a:gd name="T5" fmla="*/ 14 h 31"/>
                  <a:gd name="T6" fmla="*/ 20 w 30"/>
                  <a:gd name="T7" fmla="*/ 25 h 31"/>
                  <a:gd name="T8" fmla="*/ 6 w 30"/>
                  <a:gd name="T9" fmla="*/ 28 h 31"/>
                  <a:gd name="T10" fmla="*/ 6 w 30"/>
                  <a:gd name="T11" fmla="*/ 28 h 31"/>
                  <a:gd name="T12" fmla="*/ 3 w 30"/>
                  <a:gd name="T13" fmla="*/ 17 h 31"/>
                  <a:gd name="T14" fmla="*/ 11 w 30"/>
                  <a:gd name="T15" fmla="*/ 6 h 31"/>
                  <a:gd name="T16" fmla="*/ 24 w 30"/>
                  <a:gd name="T17" fmla="*/ 2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 h="31">
                    <a:moveTo>
                      <a:pt x="24" y="2"/>
                    </a:moveTo>
                    <a:cubicBezTo>
                      <a:pt x="24" y="2"/>
                      <a:pt x="24" y="2"/>
                      <a:pt x="24" y="2"/>
                    </a:cubicBezTo>
                    <a:cubicBezTo>
                      <a:pt x="29" y="5"/>
                      <a:pt x="30" y="10"/>
                      <a:pt x="28" y="14"/>
                    </a:cubicBezTo>
                    <a:cubicBezTo>
                      <a:pt x="20" y="25"/>
                      <a:pt x="20" y="25"/>
                      <a:pt x="20" y="25"/>
                    </a:cubicBezTo>
                    <a:cubicBezTo>
                      <a:pt x="17" y="29"/>
                      <a:pt x="11" y="31"/>
                      <a:pt x="6" y="28"/>
                    </a:cubicBezTo>
                    <a:cubicBezTo>
                      <a:pt x="6" y="28"/>
                      <a:pt x="6" y="28"/>
                      <a:pt x="6" y="28"/>
                    </a:cubicBezTo>
                    <a:cubicBezTo>
                      <a:pt x="2" y="26"/>
                      <a:pt x="0" y="21"/>
                      <a:pt x="3" y="17"/>
                    </a:cubicBezTo>
                    <a:cubicBezTo>
                      <a:pt x="11" y="6"/>
                      <a:pt x="11" y="6"/>
                      <a:pt x="11" y="6"/>
                    </a:cubicBezTo>
                    <a:cubicBezTo>
                      <a:pt x="14" y="2"/>
                      <a:pt x="20" y="0"/>
                      <a:pt x="24" y="2"/>
                    </a:cubicBezTo>
                    <a:close/>
                  </a:path>
                </a:pathLst>
              </a:custGeom>
              <a:solidFill>
                <a:srgbClr val="F2CAA9"/>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28" name="ïs1îde"/>
              <p:cNvSpPr/>
              <p:nvPr/>
            </p:nvSpPr>
            <p:spPr bwMode="auto">
              <a:xfrm>
                <a:off x="7572376" y="3324187"/>
                <a:ext cx="77788" cy="80963"/>
              </a:xfrm>
              <a:custGeom>
                <a:avLst/>
                <a:gdLst>
                  <a:gd name="T0" fmla="*/ 23 w 30"/>
                  <a:gd name="T1" fmla="*/ 2 h 31"/>
                  <a:gd name="T2" fmla="*/ 23 w 30"/>
                  <a:gd name="T3" fmla="*/ 2 h 31"/>
                  <a:gd name="T4" fmla="*/ 27 w 30"/>
                  <a:gd name="T5" fmla="*/ 14 h 31"/>
                  <a:gd name="T6" fmla="*/ 19 w 30"/>
                  <a:gd name="T7" fmla="*/ 25 h 31"/>
                  <a:gd name="T8" fmla="*/ 6 w 30"/>
                  <a:gd name="T9" fmla="*/ 28 h 31"/>
                  <a:gd name="T10" fmla="*/ 6 w 30"/>
                  <a:gd name="T11" fmla="*/ 28 h 31"/>
                  <a:gd name="T12" fmla="*/ 2 w 30"/>
                  <a:gd name="T13" fmla="*/ 17 h 31"/>
                  <a:gd name="T14" fmla="*/ 10 w 30"/>
                  <a:gd name="T15" fmla="*/ 6 h 31"/>
                  <a:gd name="T16" fmla="*/ 23 w 30"/>
                  <a:gd name="T17" fmla="*/ 2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 h="31">
                    <a:moveTo>
                      <a:pt x="23" y="2"/>
                    </a:moveTo>
                    <a:cubicBezTo>
                      <a:pt x="23" y="2"/>
                      <a:pt x="23" y="2"/>
                      <a:pt x="23" y="2"/>
                    </a:cubicBezTo>
                    <a:cubicBezTo>
                      <a:pt x="28" y="5"/>
                      <a:pt x="30" y="10"/>
                      <a:pt x="27" y="14"/>
                    </a:cubicBezTo>
                    <a:cubicBezTo>
                      <a:pt x="19" y="25"/>
                      <a:pt x="19" y="25"/>
                      <a:pt x="19" y="25"/>
                    </a:cubicBezTo>
                    <a:cubicBezTo>
                      <a:pt x="16" y="29"/>
                      <a:pt x="10" y="31"/>
                      <a:pt x="6" y="28"/>
                    </a:cubicBezTo>
                    <a:cubicBezTo>
                      <a:pt x="6" y="28"/>
                      <a:pt x="6" y="28"/>
                      <a:pt x="6" y="28"/>
                    </a:cubicBezTo>
                    <a:cubicBezTo>
                      <a:pt x="1" y="26"/>
                      <a:pt x="0" y="21"/>
                      <a:pt x="2" y="17"/>
                    </a:cubicBezTo>
                    <a:cubicBezTo>
                      <a:pt x="10" y="6"/>
                      <a:pt x="10" y="6"/>
                      <a:pt x="10" y="6"/>
                    </a:cubicBezTo>
                    <a:cubicBezTo>
                      <a:pt x="13" y="2"/>
                      <a:pt x="19" y="0"/>
                      <a:pt x="23" y="2"/>
                    </a:cubicBezTo>
                    <a:close/>
                  </a:path>
                </a:pathLst>
              </a:custGeom>
              <a:solidFill>
                <a:srgbClr val="F2CAA9"/>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29" name="iṩḷidê"/>
              <p:cNvSpPr/>
              <p:nvPr/>
            </p:nvSpPr>
            <p:spPr bwMode="auto">
              <a:xfrm>
                <a:off x="7478713" y="3467062"/>
                <a:ext cx="114300" cy="177800"/>
              </a:xfrm>
              <a:custGeom>
                <a:avLst/>
                <a:gdLst>
                  <a:gd name="T0" fmla="*/ 8 w 44"/>
                  <a:gd name="T1" fmla="*/ 64 h 69"/>
                  <a:gd name="T2" fmla="*/ 36 w 44"/>
                  <a:gd name="T3" fmla="*/ 69 h 69"/>
                  <a:gd name="T4" fmla="*/ 19 w 44"/>
                  <a:gd name="T5" fmla="*/ 3 h 69"/>
                  <a:gd name="T6" fmla="*/ 9 w 44"/>
                  <a:gd name="T7" fmla="*/ 0 h 69"/>
                  <a:gd name="T8" fmla="*/ 0 w 44"/>
                  <a:gd name="T9" fmla="*/ 16 h 69"/>
                  <a:gd name="T10" fmla="*/ 8 w 44"/>
                  <a:gd name="T11" fmla="*/ 64 h 69"/>
                </a:gdLst>
                <a:ahLst/>
                <a:cxnLst>
                  <a:cxn ang="0">
                    <a:pos x="T0" y="T1"/>
                  </a:cxn>
                  <a:cxn ang="0">
                    <a:pos x="T2" y="T3"/>
                  </a:cxn>
                  <a:cxn ang="0">
                    <a:pos x="T4" y="T5"/>
                  </a:cxn>
                  <a:cxn ang="0">
                    <a:pos x="T6" y="T7"/>
                  </a:cxn>
                  <a:cxn ang="0">
                    <a:pos x="T8" y="T9"/>
                  </a:cxn>
                  <a:cxn ang="0">
                    <a:pos x="T10" y="T11"/>
                  </a:cxn>
                </a:cxnLst>
                <a:rect l="0" t="0" r="r" b="b"/>
                <a:pathLst>
                  <a:path w="44" h="69">
                    <a:moveTo>
                      <a:pt x="8" y="64"/>
                    </a:moveTo>
                    <a:cubicBezTo>
                      <a:pt x="36" y="69"/>
                      <a:pt x="36" y="69"/>
                      <a:pt x="36" y="69"/>
                    </a:cubicBezTo>
                    <a:cubicBezTo>
                      <a:pt x="42" y="49"/>
                      <a:pt x="44" y="10"/>
                      <a:pt x="19" y="3"/>
                    </a:cubicBezTo>
                    <a:cubicBezTo>
                      <a:pt x="15" y="2"/>
                      <a:pt x="12" y="1"/>
                      <a:pt x="9" y="0"/>
                    </a:cubicBezTo>
                    <a:cubicBezTo>
                      <a:pt x="0" y="16"/>
                      <a:pt x="0" y="16"/>
                      <a:pt x="0" y="16"/>
                    </a:cubicBezTo>
                    <a:lnTo>
                      <a:pt x="8" y="64"/>
                    </a:lnTo>
                    <a:close/>
                  </a:path>
                </a:pathLst>
              </a:custGeom>
              <a:solidFill>
                <a:srgbClr val="F2CAA9"/>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30" name="išļíḑê"/>
              <p:cNvSpPr/>
              <p:nvPr/>
            </p:nvSpPr>
            <p:spPr bwMode="auto">
              <a:xfrm>
                <a:off x="7458076" y="3595649"/>
                <a:ext cx="192088" cy="127000"/>
              </a:xfrm>
              <a:custGeom>
                <a:avLst/>
                <a:gdLst>
                  <a:gd name="T0" fmla="*/ 0 w 121"/>
                  <a:gd name="T1" fmla="*/ 48 h 80"/>
                  <a:gd name="T2" fmla="*/ 108 w 121"/>
                  <a:gd name="T3" fmla="*/ 80 h 80"/>
                  <a:gd name="T4" fmla="*/ 121 w 121"/>
                  <a:gd name="T5" fmla="*/ 33 h 80"/>
                  <a:gd name="T6" fmla="*/ 13 w 121"/>
                  <a:gd name="T7" fmla="*/ 0 h 80"/>
                  <a:gd name="T8" fmla="*/ 0 w 121"/>
                  <a:gd name="T9" fmla="*/ 48 h 80"/>
                </a:gdLst>
                <a:ahLst/>
                <a:cxnLst>
                  <a:cxn ang="0">
                    <a:pos x="T0" y="T1"/>
                  </a:cxn>
                  <a:cxn ang="0">
                    <a:pos x="T2" y="T3"/>
                  </a:cxn>
                  <a:cxn ang="0">
                    <a:pos x="T4" y="T5"/>
                  </a:cxn>
                  <a:cxn ang="0">
                    <a:pos x="T6" y="T7"/>
                  </a:cxn>
                  <a:cxn ang="0">
                    <a:pos x="T8" y="T9"/>
                  </a:cxn>
                </a:cxnLst>
                <a:rect l="0" t="0" r="r" b="b"/>
                <a:pathLst>
                  <a:path w="121" h="80">
                    <a:moveTo>
                      <a:pt x="0" y="48"/>
                    </a:moveTo>
                    <a:lnTo>
                      <a:pt x="108" y="80"/>
                    </a:lnTo>
                    <a:lnTo>
                      <a:pt x="121" y="33"/>
                    </a:lnTo>
                    <a:lnTo>
                      <a:pt x="13" y="0"/>
                    </a:lnTo>
                    <a:lnTo>
                      <a:pt x="0" y="48"/>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31" name="îşliḋê"/>
              <p:cNvSpPr/>
              <p:nvPr/>
            </p:nvSpPr>
            <p:spPr bwMode="auto">
              <a:xfrm>
                <a:off x="8147051" y="3127337"/>
                <a:ext cx="501650" cy="541338"/>
              </a:xfrm>
              <a:custGeom>
                <a:avLst/>
                <a:gdLst>
                  <a:gd name="T0" fmla="*/ 126 w 194"/>
                  <a:gd name="T1" fmla="*/ 22 h 209"/>
                  <a:gd name="T2" fmla="*/ 135 w 194"/>
                  <a:gd name="T3" fmla="*/ 209 h 209"/>
                  <a:gd name="T4" fmla="*/ 135 w 194"/>
                  <a:gd name="T5" fmla="*/ 146 h 209"/>
                  <a:gd name="T6" fmla="*/ 103 w 194"/>
                  <a:gd name="T7" fmla="*/ 121 h 209"/>
                  <a:gd name="T8" fmla="*/ 0 w 194"/>
                  <a:gd name="T9" fmla="*/ 67 h 209"/>
                  <a:gd name="T10" fmla="*/ 126 w 194"/>
                  <a:gd name="T11" fmla="*/ 22 h 209"/>
                </a:gdLst>
                <a:ahLst/>
                <a:cxnLst>
                  <a:cxn ang="0">
                    <a:pos x="T0" y="T1"/>
                  </a:cxn>
                  <a:cxn ang="0">
                    <a:pos x="T2" y="T3"/>
                  </a:cxn>
                  <a:cxn ang="0">
                    <a:pos x="T4" y="T5"/>
                  </a:cxn>
                  <a:cxn ang="0">
                    <a:pos x="T6" y="T7"/>
                  </a:cxn>
                  <a:cxn ang="0">
                    <a:pos x="T8" y="T9"/>
                  </a:cxn>
                  <a:cxn ang="0">
                    <a:pos x="T10" y="T11"/>
                  </a:cxn>
                </a:cxnLst>
                <a:rect l="0" t="0" r="r" b="b"/>
                <a:pathLst>
                  <a:path w="194" h="209">
                    <a:moveTo>
                      <a:pt x="126" y="22"/>
                    </a:moveTo>
                    <a:cubicBezTo>
                      <a:pt x="194" y="47"/>
                      <a:pt x="194" y="151"/>
                      <a:pt x="135" y="209"/>
                    </a:cubicBezTo>
                    <a:cubicBezTo>
                      <a:pt x="138" y="196"/>
                      <a:pt x="139" y="183"/>
                      <a:pt x="135" y="146"/>
                    </a:cubicBezTo>
                    <a:cubicBezTo>
                      <a:pt x="130" y="149"/>
                      <a:pt x="105" y="160"/>
                      <a:pt x="103" y="121"/>
                    </a:cubicBezTo>
                    <a:cubicBezTo>
                      <a:pt x="99" y="66"/>
                      <a:pt x="36" y="61"/>
                      <a:pt x="0" y="67"/>
                    </a:cubicBezTo>
                    <a:cubicBezTo>
                      <a:pt x="28" y="8"/>
                      <a:pt x="67" y="0"/>
                      <a:pt x="126" y="22"/>
                    </a:cubicBezTo>
                    <a:close/>
                  </a:path>
                </a:pathLst>
              </a:custGeom>
              <a:solidFill>
                <a:srgbClr val="6E4D28"/>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32" name="îśḻîďè"/>
              <p:cNvSpPr/>
              <p:nvPr/>
            </p:nvSpPr>
            <p:spPr bwMode="auto">
              <a:xfrm>
                <a:off x="8418513" y="3421024"/>
                <a:ext cx="98425" cy="161925"/>
              </a:xfrm>
              <a:custGeom>
                <a:avLst/>
                <a:gdLst>
                  <a:gd name="T0" fmla="*/ 23 w 38"/>
                  <a:gd name="T1" fmla="*/ 1 h 63"/>
                  <a:gd name="T2" fmla="*/ 2 w 38"/>
                  <a:gd name="T3" fmla="*/ 30 h 63"/>
                  <a:gd name="T4" fmla="*/ 16 w 38"/>
                  <a:gd name="T5" fmla="*/ 62 h 63"/>
                  <a:gd name="T6" fmla="*/ 36 w 38"/>
                  <a:gd name="T7" fmla="*/ 33 h 63"/>
                  <a:gd name="T8" fmla="*/ 23 w 38"/>
                  <a:gd name="T9" fmla="*/ 1 h 63"/>
                </a:gdLst>
                <a:ahLst/>
                <a:cxnLst>
                  <a:cxn ang="0">
                    <a:pos x="T0" y="T1"/>
                  </a:cxn>
                  <a:cxn ang="0">
                    <a:pos x="T2" y="T3"/>
                  </a:cxn>
                  <a:cxn ang="0">
                    <a:pos x="T4" y="T5"/>
                  </a:cxn>
                  <a:cxn ang="0">
                    <a:pos x="T6" y="T7"/>
                  </a:cxn>
                  <a:cxn ang="0">
                    <a:pos x="T8" y="T9"/>
                  </a:cxn>
                </a:cxnLst>
                <a:rect l="0" t="0" r="r" b="b"/>
                <a:pathLst>
                  <a:path w="38" h="63">
                    <a:moveTo>
                      <a:pt x="23" y="1"/>
                    </a:moveTo>
                    <a:cubicBezTo>
                      <a:pt x="13" y="0"/>
                      <a:pt x="4" y="13"/>
                      <a:pt x="2" y="30"/>
                    </a:cubicBezTo>
                    <a:cubicBezTo>
                      <a:pt x="0" y="47"/>
                      <a:pt x="6" y="61"/>
                      <a:pt x="16" y="62"/>
                    </a:cubicBezTo>
                    <a:cubicBezTo>
                      <a:pt x="25" y="63"/>
                      <a:pt x="34" y="50"/>
                      <a:pt x="36" y="33"/>
                    </a:cubicBezTo>
                    <a:cubicBezTo>
                      <a:pt x="38" y="16"/>
                      <a:pt x="32" y="2"/>
                      <a:pt x="23" y="1"/>
                    </a:cubicBezTo>
                    <a:close/>
                  </a:path>
                </a:pathLst>
              </a:custGeom>
              <a:solidFill>
                <a:srgbClr val="F2CAA9"/>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33" name="îŝḻíḑè"/>
              <p:cNvSpPr/>
              <p:nvPr/>
            </p:nvSpPr>
            <p:spPr bwMode="auto">
              <a:xfrm>
                <a:off x="6527801" y="3098762"/>
                <a:ext cx="436563" cy="322263"/>
              </a:xfrm>
              <a:custGeom>
                <a:avLst/>
                <a:gdLst>
                  <a:gd name="T0" fmla="*/ 166 w 169"/>
                  <a:gd name="T1" fmla="*/ 98 h 124"/>
                  <a:gd name="T2" fmla="*/ 84 w 169"/>
                  <a:gd name="T3" fmla="*/ 0 h 124"/>
                  <a:gd name="T4" fmla="*/ 3 w 169"/>
                  <a:gd name="T5" fmla="*/ 98 h 124"/>
                  <a:gd name="T6" fmla="*/ 15 w 169"/>
                  <a:gd name="T7" fmla="*/ 121 h 124"/>
                  <a:gd name="T8" fmla="*/ 23 w 169"/>
                  <a:gd name="T9" fmla="*/ 112 h 124"/>
                  <a:gd name="T10" fmla="*/ 46 w 169"/>
                  <a:gd name="T11" fmla="*/ 48 h 124"/>
                  <a:gd name="T12" fmla="*/ 84 w 169"/>
                  <a:gd name="T13" fmla="*/ 56 h 124"/>
                  <a:gd name="T14" fmla="*/ 122 w 169"/>
                  <a:gd name="T15" fmla="*/ 48 h 124"/>
                  <a:gd name="T16" fmla="*/ 146 w 169"/>
                  <a:gd name="T17" fmla="*/ 112 h 124"/>
                  <a:gd name="T18" fmla="*/ 152 w 169"/>
                  <a:gd name="T19" fmla="*/ 122 h 124"/>
                  <a:gd name="T20" fmla="*/ 166 w 169"/>
                  <a:gd name="T21" fmla="*/ 98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69" h="124">
                    <a:moveTo>
                      <a:pt x="166" y="98"/>
                    </a:moveTo>
                    <a:cubicBezTo>
                      <a:pt x="169" y="47"/>
                      <a:pt x="147" y="0"/>
                      <a:pt x="84" y="0"/>
                    </a:cubicBezTo>
                    <a:cubicBezTo>
                      <a:pt x="21" y="0"/>
                      <a:pt x="0" y="47"/>
                      <a:pt x="3" y="98"/>
                    </a:cubicBezTo>
                    <a:cubicBezTo>
                      <a:pt x="8" y="100"/>
                      <a:pt x="13" y="109"/>
                      <a:pt x="15" y="121"/>
                    </a:cubicBezTo>
                    <a:cubicBezTo>
                      <a:pt x="20" y="124"/>
                      <a:pt x="23" y="122"/>
                      <a:pt x="23" y="112"/>
                    </a:cubicBezTo>
                    <a:cubicBezTo>
                      <a:pt x="23" y="82"/>
                      <a:pt x="26" y="55"/>
                      <a:pt x="46" y="48"/>
                    </a:cubicBezTo>
                    <a:cubicBezTo>
                      <a:pt x="65" y="42"/>
                      <a:pt x="70" y="56"/>
                      <a:pt x="84" y="56"/>
                    </a:cubicBezTo>
                    <a:cubicBezTo>
                      <a:pt x="99" y="56"/>
                      <a:pt x="103" y="43"/>
                      <a:pt x="122" y="48"/>
                    </a:cubicBezTo>
                    <a:cubicBezTo>
                      <a:pt x="141" y="54"/>
                      <a:pt x="146" y="82"/>
                      <a:pt x="146" y="112"/>
                    </a:cubicBezTo>
                    <a:cubicBezTo>
                      <a:pt x="146" y="122"/>
                      <a:pt x="148" y="124"/>
                      <a:pt x="152" y="122"/>
                    </a:cubicBezTo>
                    <a:cubicBezTo>
                      <a:pt x="155" y="109"/>
                      <a:pt x="160" y="99"/>
                      <a:pt x="166" y="98"/>
                    </a:cubicBezTo>
                    <a:close/>
                  </a:path>
                </a:pathLst>
              </a:custGeom>
              <a:solidFill>
                <a:srgbClr val="57291E"/>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34" name="ïŝḻiḍé"/>
              <p:cNvSpPr/>
              <p:nvPr/>
            </p:nvSpPr>
            <p:spPr bwMode="auto">
              <a:xfrm>
                <a:off x="4133851" y="4748174"/>
                <a:ext cx="3895725" cy="1384300"/>
              </a:xfrm>
              <a:prstGeom prst="rect">
                <a:avLst/>
              </a:prstGeom>
              <a:solidFill>
                <a:schemeClr val="bg1">
                  <a:lumMod val="7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dirty="0"/>
              </a:p>
            </p:txBody>
          </p:sp>
          <p:sp>
            <p:nvSpPr>
              <p:cNvPr id="135" name="ïŝľîḓê"/>
              <p:cNvSpPr/>
              <p:nvPr/>
            </p:nvSpPr>
            <p:spPr bwMode="auto">
              <a:xfrm>
                <a:off x="3638551" y="4686262"/>
                <a:ext cx="4887913" cy="111125"/>
              </a:xfrm>
              <a:prstGeom prst="rect">
                <a:avLst/>
              </a:prstGeom>
              <a:solidFill>
                <a:schemeClr val="bg2">
                  <a:lumMod val="7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p>
            </p:txBody>
          </p:sp>
          <p:sp>
            <p:nvSpPr>
              <p:cNvPr id="136" name="îSľíḓê"/>
              <p:cNvSpPr/>
              <p:nvPr/>
            </p:nvSpPr>
            <p:spPr bwMode="auto">
              <a:xfrm>
                <a:off x="4872038" y="3779799"/>
                <a:ext cx="342900" cy="528638"/>
              </a:xfrm>
              <a:custGeom>
                <a:avLst/>
                <a:gdLst>
                  <a:gd name="T0" fmla="*/ 95 w 132"/>
                  <a:gd name="T1" fmla="*/ 14 h 204"/>
                  <a:gd name="T2" fmla="*/ 110 w 132"/>
                  <a:gd name="T3" fmla="*/ 0 h 204"/>
                  <a:gd name="T4" fmla="*/ 117 w 132"/>
                  <a:gd name="T5" fmla="*/ 103 h 204"/>
                  <a:gd name="T6" fmla="*/ 75 w 132"/>
                  <a:gd name="T7" fmla="*/ 173 h 204"/>
                  <a:gd name="T8" fmla="*/ 13 w 132"/>
                  <a:gd name="T9" fmla="*/ 204 h 204"/>
                  <a:gd name="T10" fmla="*/ 10 w 132"/>
                  <a:gd name="T11" fmla="*/ 157 h 204"/>
                  <a:gd name="T12" fmla="*/ 95 w 132"/>
                  <a:gd name="T13" fmla="*/ 14 h 204"/>
                </a:gdLst>
                <a:ahLst/>
                <a:cxnLst>
                  <a:cxn ang="0">
                    <a:pos x="T0" y="T1"/>
                  </a:cxn>
                  <a:cxn ang="0">
                    <a:pos x="T2" y="T3"/>
                  </a:cxn>
                  <a:cxn ang="0">
                    <a:pos x="T4" y="T5"/>
                  </a:cxn>
                  <a:cxn ang="0">
                    <a:pos x="T6" y="T7"/>
                  </a:cxn>
                  <a:cxn ang="0">
                    <a:pos x="T8" y="T9"/>
                  </a:cxn>
                  <a:cxn ang="0">
                    <a:pos x="T10" y="T11"/>
                  </a:cxn>
                  <a:cxn ang="0">
                    <a:pos x="T12" y="T13"/>
                  </a:cxn>
                </a:cxnLst>
                <a:rect l="0" t="0" r="r" b="b"/>
                <a:pathLst>
                  <a:path w="132" h="204">
                    <a:moveTo>
                      <a:pt x="95" y="14"/>
                    </a:moveTo>
                    <a:cubicBezTo>
                      <a:pt x="98" y="8"/>
                      <a:pt x="102" y="2"/>
                      <a:pt x="110" y="0"/>
                    </a:cubicBezTo>
                    <a:cubicBezTo>
                      <a:pt x="132" y="24"/>
                      <a:pt x="131" y="81"/>
                      <a:pt x="117" y="103"/>
                    </a:cubicBezTo>
                    <a:cubicBezTo>
                      <a:pt x="75" y="173"/>
                      <a:pt x="75" y="173"/>
                      <a:pt x="75" y="173"/>
                    </a:cubicBezTo>
                    <a:cubicBezTo>
                      <a:pt x="13" y="204"/>
                      <a:pt x="13" y="204"/>
                      <a:pt x="13" y="204"/>
                    </a:cubicBezTo>
                    <a:cubicBezTo>
                      <a:pt x="0" y="185"/>
                      <a:pt x="6" y="166"/>
                      <a:pt x="10" y="157"/>
                    </a:cubicBezTo>
                    <a:cubicBezTo>
                      <a:pt x="17" y="142"/>
                      <a:pt x="92" y="20"/>
                      <a:pt x="95" y="14"/>
                    </a:cubicBezTo>
                    <a:close/>
                  </a:path>
                </a:pathLst>
              </a:custGeom>
              <a:solidFill>
                <a:srgbClr val="27557D"/>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37" name="íŝḷiďê"/>
              <p:cNvSpPr/>
              <p:nvPr/>
            </p:nvSpPr>
            <p:spPr bwMode="auto">
              <a:xfrm>
                <a:off x="5356226" y="4165562"/>
                <a:ext cx="274638" cy="200025"/>
              </a:xfrm>
              <a:custGeom>
                <a:avLst/>
                <a:gdLst>
                  <a:gd name="T0" fmla="*/ 47 w 106"/>
                  <a:gd name="T1" fmla="*/ 18 h 77"/>
                  <a:gd name="T2" fmla="*/ 32 w 106"/>
                  <a:gd name="T3" fmla="*/ 18 h 77"/>
                  <a:gd name="T4" fmla="*/ 51 w 106"/>
                  <a:gd name="T5" fmla="*/ 15 h 77"/>
                  <a:gd name="T6" fmla="*/ 51 w 106"/>
                  <a:gd name="T7" fmla="*/ 0 h 77"/>
                  <a:gd name="T8" fmla="*/ 9 w 106"/>
                  <a:gd name="T9" fmla="*/ 15 h 77"/>
                  <a:gd name="T10" fmla="*/ 0 w 106"/>
                  <a:gd name="T11" fmla="*/ 38 h 77"/>
                  <a:gd name="T12" fmla="*/ 39 w 106"/>
                  <a:gd name="T13" fmla="*/ 68 h 77"/>
                  <a:gd name="T14" fmla="*/ 79 w 106"/>
                  <a:gd name="T15" fmla="*/ 75 h 77"/>
                  <a:gd name="T16" fmla="*/ 81 w 106"/>
                  <a:gd name="T17" fmla="*/ 63 h 77"/>
                  <a:gd name="T18" fmla="*/ 53 w 106"/>
                  <a:gd name="T19" fmla="*/ 58 h 77"/>
                  <a:gd name="T20" fmla="*/ 54 w 106"/>
                  <a:gd name="T21" fmla="*/ 57 h 77"/>
                  <a:gd name="T22" fmla="*/ 92 w 106"/>
                  <a:gd name="T23" fmla="*/ 60 h 77"/>
                  <a:gd name="T24" fmla="*/ 93 w 106"/>
                  <a:gd name="T25" fmla="*/ 48 h 77"/>
                  <a:gd name="T26" fmla="*/ 58 w 106"/>
                  <a:gd name="T27" fmla="*/ 45 h 77"/>
                  <a:gd name="T28" fmla="*/ 58 w 106"/>
                  <a:gd name="T29" fmla="*/ 43 h 77"/>
                  <a:gd name="T30" fmla="*/ 98 w 106"/>
                  <a:gd name="T31" fmla="*/ 44 h 77"/>
                  <a:gd name="T32" fmla="*/ 98 w 106"/>
                  <a:gd name="T33" fmla="*/ 31 h 77"/>
                  <a:gd name="T34" fmla="*/ 55 w 106"/>
                  <a:gd name="T35" fmla="*/ 31 h 77"/>
                  <a:gd name="T36" fmla="*/ 54 w 106"/>
                  <a:gd name="T37" fmla="*/ 30 h 77"/>
                  <a:gd name="T38" fmla="*/ 96 w 106"/>
                  <a:gd name="T39" fmla="*/ 25 h 77"/>
                  <a:gd name="T40" fmla="*/ 95 w 106"/>
                  <a:gd name="T41" fmla="*/ 13 h 77"/>
                  <a:gd name="T42" fmla="*/ 47 w 106"/>
                  <a:gd name="T43" fmla="*/ 18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06" h="77">
                    <a:moveTo>
                      <a:pt x="47" y="18"/>
                    </a:moveTo>
                    <a:cubicBezTo>
                      <a:pt x="43" y="18"/>
                      <a:pt x="38" y="18"/>
                      <a:pt x="32" y="18"/>
                    </a:cubicBezTo>
                    <a:cubicBezTo>
                      <a:pt x="51" y="15"/>
                      <a:pt x="51" y="15"/>
                      <a:pt x="51" y="15"/>
                    </a:cubicBezTo>
                    <a:cubicBezTo>
                      <a:pt x="58" y="10"/>
                      <a:pt x="55" y="2"/>
                      <a:pt x="51" y="0"/>
                    </a:cubicBezTo>
                    <a:cubicBezTo>
                      <a:pt x="9" y="15"/>
                      <a:pt x="9" y="15"/>
                      <a:pt x="9" y="15"/>
                    </a:cubicBezTo>
                    <a:cubicBezTo>
                      <a:pt x="2" y="18"/>
                      <a:pt x="0" y="28"/>
                      <a:pt x="0" y="38"/>
                    </a:cubicBezTo>
                    <a:cubicBezTo>
                      <a:pt x="0" y="57"/>
                      <a:pt x="13" y="63"/>
                      <a:pt x="39" y="68"/>
                    </a:cubicBezTo>
                    <a:cubicBezTo>
                      <a:pt x="79" y="75"/>
                      <a:pt x="79" y="75"/>
                      <a:pt x="79" y="75"/>
                    </a:cubicBezTo>
                    <a:cubicBezTo>
                      <a:pt x="87" y="77"/>
                      <a:pt x="90" y="65"/>
                      <a:pt x="81" y="63"/>
                    </a:cubicBezTo>
                    <a:cubicBezTo>
                      <a:pt x="53" y="58"/>
                      <a:pt x="53" y="58"/>
                      <a:pt x="53" y="58"/>
                    </a:cubicBezTo>
                    <a:cubicBezTo>
                      <a:pt x="53" y="58"/>
                      <a:pt x="53" y="58"/>
                      <a:pt x="54" y="57"/>
                    </a:cubicBezTo>
                    <a:cubicBezTo>
                      <a:pt x="92" y="60"/>
                      <a:pt x="92" y="60"/>
                      <a:pt x="92" y="60"/>
                    </a:cubicBezTo>
                    <a:cubicBezTo>
                      <a:pt x="101" y="61"/>
                      <a:pt x="100" y="48"/>
                      <a:pt x="93" y="48"/>
                    </a:cubicBezTo>
                    <a:cubicBezTo>
                      <a:pt x="58" y="45"/>
                      <a:pt x="58" y="45"/>
                      <a:pt x="58" y="45"/>
                    </a:cubicBezTo>
                    <a:cubicBezTo>
                      <a:pt x="58" y="44"/>
                      <a:pt x="58" y="44"/>
                      <a:pt x="58" y="43"/>
                    </a:cubicBezTo>
                    <a:cubicBezTo>
                      <a:pt x="98" y="44"/>
                      <a:pt x="98" y="44"/>
                      <a:pt x="98" y="44"/>
                    </a:cubicBezTo>
                    <a:cubicBezTo>
                      <a:pt x="106" y="44"/>
                      <a:pt x="106" y="31"/>
                      <a:pt x="98" y="31"/>
                    </a:cubicBezTo>
                    <a:cubicBezTo>
                      <a:pt x="55" y="31"/>
                      <a:pt x="55" y="31"/>
                      <a:pt x="55" y="31"/>
                    </a:cubicBezTo>
                    <a:cubicBezTo>
                      <a:pt x="55" y="31"/>
                      <a:pt x="55" y="30"/>
                      <a:pt x="54" y="30"/>
                    </a:cubicBezTo>
                    <a:cubicBezTo>
                      <a:pt x="96" y="25"/>
                      <a:pt x="96" y="25"/>
                      <a:pt x="96" y="25"/>
                    </a:cubicBezTo>
                    <a:cubicBezTo>
                      <a:pt x="104" y="25"/>
                      <a:pt x="103" y="12"/>
                      <a:pt x="95" y="13"/>
                    </a:cubicBezTo>
                    <a:lnTo>
                      <a:pt x="47" y="18"/>
                    </a:lnTo>
                    <a:close/>
                  </a:path>
                </a:pathLst>
              </a:custGeom>
              <a:solidFill>
                <a:srgbClr val="FFD7B7"/>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38" name="iṥľîḑè"/>
              <p:cNvSpPr/>
              <p:nvPr/>
            </p:nvSpPr>
            <p:spPr bwMode="auto">
              <a:xfrm>
                <a:off x="5327651" y="4181437"/>
                <a:ext cx="69850" cy="160338"/>
              </a:xfrm>
              <a:custGeom>
                <a:avLst/>
                <a:gdLst>
                  <a:gd name="T0" fmla="*/ 0 w 44"/>
                  <a:gd name="T1" fmla="*/ 1 h 101"/>
                  <a:gd name="T2" fmla="*/ 0 w 44"/>
                  <a:gd name="T3" fmla="*/ 101 h 101"/>
                  <a:gd name="T4" fmla="*/ 44 w 44"/>
                  <a:gd name="T5" fmla="*/ 99 h 101"/>
                  <a:gd name="T6" fmla="*/ 44 w 44"/>
                  <a:gd name="T7" fmla="*/ 0 h 101"/>
                  <a:gd name="T8" fmla="*/ 0 w 44"/>
                  <a:gd name="T9" fmla="*/ 1 h 101"/>
                </a:gdLst>
                <a:ahLst/>
                <a:cxnLst>
                  <a:cxn ang="0">
                    <a:pos x="T0" y="T1"/>
                  </a:cxn>
                  <a:cxn ang="0">
                    <a:pos x="T2" y="T3"/>
                  </a:cxn>
                  <a:cxn ang="0">
                    <a:pos x="T4" y="T5"/>
                  </a:cxn>
                  <a:cxn ang="0">
                    <a:pos x="T6" y="T7"/>
                  </a:cxn>
                  <a:cxn ang="0">
                    <a:pos x="T8" y="T9"/>
                  </a:cxn>
                </a:cxnLst>
                <a:rect l="0" t="0" r="r" b="b"/>
                <a:pathLst>
                  <a:path w="44" h="101">
                    <a:moveTo>
                      <a:pt x="0" y="1"/>
                    </a:moveTo>
                    <a:lnTo>
                      <a:pt x="0" y="101"/>
                    </a:lnTo>
                    <a:lnTo>
                      <a:pt x="44" y="99"/>
                    </a:lnTo>
                    <a:lnTo>
                      <a:pt x="44" y="0"/>
                    </a:lnTo>
                    <a:lnTo>
                      <a:pt x="0" y="1"/>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39" name="ïŝliḓê"/>
              <p:cNvSpPr/>
              <p:nvPr/>
            </p:nvSpPr>
            <p:spPr bwMode="auto">
              <a:xfrm>
                <a:off x="4862513" y="4144924"/>
                <a:ext cx="484188" cy="204788"/>
              </a:xfrm>
              <a:custGeom>
                <a:avLst/>
                <a:gdLst>
                  <a:gd name="T0" fmla="*/ 58 w 187"/>
                  <a:gd name="T1" fmla="*/ 10 h 79"/>
                  <a:gd name="T2" fmla="*/ 186 w 187"/>
                  <a:gd name="T3" fmla="*/ 12 h 79"/>
                  <a:gd name="T4" fmla="*/ 187 w 187"/>
                  <a:gd name="T5" fmla="*/ 79 h 79"/>
                  <a:gd name="T6" fmla="*/ 187 w 187"/>
                  <a:gd name="T7" fmla="*/ 79 h 79"/>
                  <a:gd name="T8" fmla="*/ 49 w 187"/>
                  <a:gd name="T9" fmla="*/ 79 h 79"/>
                  <a:gd name="T10" fmla="*/ 10 w 187"/>
                  <a:gd name="T11" fmla="*/ 54 h 79"/>
                  <a:gd name="T12" fmla="*/ 58 w 187"/>
                  <a:gd name="T13" fmla="*/ 10 h 79"/>
                </a:gdLst>
                <a:ahLst/>
                <a:cxnLst>
                  <a:cxn ang="0">
                    <a:pos x="T0" y="T1"/>
                  </a:cxn>
                  <a:cxn ang="0">
                    <a:pos x="T2" y="T3"/>
                  </a:cxn>
                  <a:cxn ang="0">
                    <a:pos x="T4" y="T5"/>
                  </a:cxn>
                  <a:cxn ang="0">
                    <a:pos x="T6" y="T7"/>
                  </a:cxn>
                  <a:cxn ang="0">
                    <a:pos x="T8" y="T9"/>
                  </a:cxn>
                  <a:cxn ang="0">
                    <a:pos x="T10" y="T11"/>
                  </a:cxn>
                  <a:cxn ang="0">
                    <a:pos x="T12" y="T13"/>
                  </a:cxn>
                </a:cxnLst>
                <a:rect l="0" t="0" r="r" b="b"/>
                <a:pathLst>
                  <a:path w="187" h="79">
                    <a:moveTo>
                      <a:pt x="58" y="10"/>
                    </a:moveTo>
                    <a:cubicBezTo>
                      <a:pt x="186" y="12"/>
                      <a:pt x="186" y="12"/>
                      <a:pt x="186" y="12"/>
                    </a:cubicBezTo>
                    <a:cubicBezTo>
                      <a:pt x="187" y="79"/>
                      <a:pt x="187" y="79"/>
                      <a:pt x="187" y="79"/>
                    </a:cubicBezTo>
                    <a:cubicBezTo>
                      <a:pt x="187" y="79"/>
                      <a:pt x="187" y="79"/>
                      <a:pt x="187" y="79"/>
                    </a:cubicBezTo>
                    <a:cubicBezTo>
                      <a:pt x="49" y="79"/>
                      <a:pt x="49" y="79"/>
                      <a:pt x="49" y="79"/>
                    </a:cubicBezTo>
                    <a:cubicBezTo>
                      <a:pt x="26" y="79"/>
                      <a:pt x="15" y="62"/>
                      <a:pt x="10" y="54"/>
                    </a:cubicBezTo>
                    <a:cubicBezTo>
                      <a:pt x="0" y="27"/>
                      <a:pt x="37" y="0"/>
                      <a:pt x="58" y="10"/>
                    </a:cubicBezTo>
                    <a:close/>
                  </a:path>
                </a:pathLst>
              </a:custGeom>
              <a:solidFill>
                <a:srgbClr val="27557D"/>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40" name="iṥļîḋé"/>
              <p:cNvSpPr/>
              <p:nvPr/>
            </p:nvSpPr>
            <p:spPr bwMode="auto">
              <a:xfrm>
                <a:off x="5673726" y="3790912"/>
                <a:ext cx="341313" cy="527050"/>
              </a:xfrm>
              <a:custGeom>
                <a:avLst/>
                <a:gdLst>
                  <a:gd name="T0" fmla="*/ 37 w 132"/>
                  <a:gd name="T1" fmla="*/ 13 h 204"/>
                  <a:gd name="T2" fmla="*/ 22 w 132"/>
                  <a:gd name="T3" fmla="*/ 0 h 204"/>
                  <a:gd name="T4" fmla="*/ 15 w 132"/>
                  <a:gd name="T5" fmla="*/ 103 h 204"/>
                  <a:gd name="T6" fmla="*/ 58 w 132"/>
                  <a:gd name="T7" fmla="*/ 173 h 204"/>
                  <a:gd name="T8" fmla="*/ 119 w 132"/>
                  <a:gd name="T9" fmla="*/ 204 h 204"/>
                  <a:gd name="T10" fmla="*/ 122 w 132"/>
                  <a:gd name="T11" fmla="*/ 157 h 204"/>
                  <a:gd name="T12" fmla="*/ 37 w 132"/>
                  <a:gd name="T13" fmla="*/ 13 h 204"/>
                </a:gdLst>
                <a:ahLst/>
                <a:cxnLst>
                  <a:cxn ang="0">
                    <a:pos x="T0" y="T1"/>
                  </a:cxn>
                  <a:cxn ang="0">
                    <a:pos x="T2" y="T3"/>
                  </a:cxn>
                  <a:cxn ang="0">
                    <a:pos x="T4" y="T5"/>
                  </a:cxn>
                  <a:cxn ang="0">
                    <a:pos x="T6" y="T7"/>
                  </a:cxn>
                  <a:cxn ang="0">
                    <a:pos x="T8" y="T9"/>
                  </a:cxn>
                  <a:cxn ang="0">
                    <a:pos x="T10" y="T11"/>
                  </a:cxn>
                  <a:cxn ang="0">
                    <a:pos x="T12" y="T13"/>
                  </a:cxn>
                </a:cxnLst>
                <a:rect l="0" t="0" r="r" b="b"/>
                <a:pathLst>
                  <a:path w="132" h="204">
                    <a:moveTo>
                      <a:pt x="37" y="13"/>
                    </a:moveTo>
                    <a:cubicBezTo>
                      <a:pt x="34" y="7"/>
                      <a:pt x="30" y="2"/>
                      <a:pt x="22" y="0"/>
                    </a:cubicBezTo>
                    <a:cubicBezTo>
                      <a:pt x="0" y="24"/>
                      <a:pt x="1" y="81"/>
                      <a:pt x="15" y="103"/>
                    </a:cubicBezTo>
                    <a:cubicBezTo>
                      <a:pt x="58" y="173"/>
                      <a:pt x="58" y="173"/>
                      <a:pt x="58" y="173"/>
                    </a:cubicBezTo>
                    <a:cubicBezTo>
                      <a:pt x="119" y="204"/>
                      <a:pt x="119" y="204"/>
                      <a:pt x="119" y="204"/>
                    </a:cubicBezTo>
                    <a:cubicBezTo>
                      <a:pt x="132" y="185"/>
                      <a:pt x="126" y="165"/>
                      <a:pt x="122" y="157"/>
                    </a:cubicBezTo>
                    <a:cubicBezTo>
                      <a:pt x="116" y="142"/>
                      <a:pt x="41" y="20"/>
                      <a:pt x="37" y="13"/>
                    </a:cubicBezTo>
                    <a:close/>
                  </a:path>
                </a:pathLst>
              </a:custGeom>
              <a:solidFill>
                <a:srgbClr val="27557D"/>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41" name="íSľidê"/>
              <p:cNvSpPr/>
              <p:nvPr/>
            </p:nvSpPr>
            <p:spPr bwMode="auto">
              <a:xfrm>
                <a:off x="5257801" y="4170324"/>
                <a:ext cx="276225" cy="204788"/>
              </a:xfrm>
              <a:custGeom>
                <a:avLst/>
                <a:gdLst>
                  <a:gd name="T0" fmla="*/ 59 w 107"/>
                  <a:gd name="T1" fmla="*/ 20 h 79"/>
                  <a:gd name="T2" fmla="*/ 74 w 107"/>
                  <a:gd name="T3" fmla="*/ 20 h 79"/>
                  <a:gd name="T4" fmla="*/ 54 w 107"/>
                  <a:gd name="T5" fmla="*/ 15 h 79"/>
                  <a:gd name="T6" fmla="*/ 53 w 107"/>
                  <a:gd name="T7" fmla="*/ 0 h 79"/>
                  <a:gd name="T8" fmla="*/ 98 w 107"/>
                  <a:gd name="T9" fmla="*/ 17 h 79"/>
                  <a:gd name="T10" fmla="*/ 106 w 107"/>
                  <a:gd name="T11" fmla="*/ 39 h 79"/>
                  <a:gd name="T12" fmla="*/ 68 w 107"/>
                  <a:gd name="T13" fmla="*/ 70 h 79"/>
                  <a:gd name="T14" fmla="*/ 28 w 107"/>
                  <a:gd name="T15" fmla="*/ 77 h 79"/>
                  <a:gd name="T16" fmla="*/ 26 w 107"/>
                  <a:gd name="T17" fmla="*/ 65 h 79"/>
                  <a:gd name="T18" fmla="*/ 54 w 107"/>
                  <a:gd name="T19" fmla="*/ 60 h 79"/>
                  <a:gd name="T20" fmla="*/ 53 w 107"/>
                  <a:gd name="T21" fmla="*/ 59 h 79"/>
                  <a:gd name="T22" fmla="*/ 15 w 107"/>
                  <a:gd name="T23" fmla="*/ 62 h 79"/>
                  <a:gd name="T24" fmla="*/ 13 w 107"/>
                  <a:gd name="T25" fmla="*/ 50 h 79"/>
                  <a:gd name="T26" fmla="*/ 48 w 107"/>
                  <a:gd name="T27" fmla="*/ 47 h 79"/>
                  <a:gd name="T28" fmla="*/ 48 w 107"/>
                  <a:gd name="T29" fmla="*/ 45 h 79"/>
                  <a:gd name="T30" fmla="*/ 8 w 107"/>
                  <a:gd name="T31" fmla="*/ 45 h 79"/>
                  <a:gd name="T32" fmla="*/ 8 w 107"/>
                  <a:gd name="T33" fmla="*/ 33 h 79"/>
                  <a:gd name="T34" fmla="*/ 51 w 107"/>
                  <a:gd name="T35" fmla="*/ 33 h 79"/>
                  <a:gd name="T36" fmla="*/ 52 w 107"/>
                  <a:gd name="T37" fmla="*/ 31 h 79"/>
                  <a:gd name="T38" fmla="*/ 11 w 107"/>
                  <a:gd name="T39" fmla="*/ 27 h 79"/>
                  <a:gd name="T40" fmla="*/ 12 w 107"/>
                  <a:gd name="T41" fmla="*/ 15 h 79"/>
                  <a:gd name="T42" fmla="*/ 59 w 107"/>
                  <a:gd name="T43" fmla="*/ 20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07" h="79">
                    <a:moveTo>
                      <a:pt x="59" y="20"/>
                    </a:moveTo>
                    <a:cubicBezTo>
                      <a:pt x="63" y="20"/>
                      <a:pt x="68" y="20"/>
                      <a:pt x="74" y="20"/>
                    </a:cubicBezTo>
                    <a:cubicBezTo>
                      <a:pt x="54" y="15"/>
                      <a:pt x="54" y="15"/>
                      <a:pt x="54" y="15"/>
                    </a:cubicBezTo>
                    <a:cubicBezTo>
                      <a:pt x="47" y="10"/>
                      <a:pt x="50" y="2"/>
                      <a:pt x="53" y="0"/>
                    </a:cubicBezTo>
                    <a:cubicBezTo>
                      <a:pt x="98" y="17"/>
                      <a:pt x="98" y="17"/>
                      <a:pt x="98" y="17"/>
                    </a:cubicBezTo>
                    <a:cubicBezTo>
                      <a:pt x="104" y="20"/>
                      <a:pt x="106" y="30"/>
                      <a:pt x="106" y="39"/>
                    </a:cubicBezTo>
                    <a:cubicBezTo>
                      <a:pt x="107" y="59"/>
                      <a:pt x="94" y="65"/>
                      <a:pt x="68" y="70"/>
                    </a:cubicBezTo>
                    <a:cubicBezTo>
                      <a:pt x="28" y="77"/>
                      <a:pt x="28" y="77"/>
                      <a:pt x="28" y="77"/>
                    </a:cubicBezTo>
                    <a:cubicBezTo>
                      <a:pt x="19" y="79"/>
                      <a:pt x="17" y="67"/>
                      <a:pt x="26" y="65"/>
                    </a:cubicBezTo>
                    <a:cubicBezTo>
                      <a:pt x="54" y="60"/>
                      <a:pt x="54" y="60"/>
                      <a:pt x="54" y="60"/>
                    </a:cubicBezTo>
                    <a:cubicBezTo>
                      <a:pt x="53" y="60"/>
                      <a:pt x="53" y="59"/>
                      <a:pt x="53" y="59"/>
                    </a:cubicBezTo>
                    <a:cubicBezTo>
                      <a:pt x="15" y="62"/>
                      <a:pt x="15" y="62"/>
                      <a:pt x="15" y="62"/>
                    </a:cubicBezTo>
                    <a:cubicBezTo>
                      <a:pt x="6" y="63"/>
                      <a:pt x="6" y="50"/>
                      <a:pt x="13" y="50"/>
                    </a:cubicBezTo>
                    <a:cubicBezTo>
                      <a:pt x="48" y="47"/>
                      <a:pt x="48" y="47"/>
                      <a:pt x="48" y="47"/>
                    </a:cubicBezTo>
                    <a:cubicBezTo>
                      <a:pt x="48" y="46"/>
                      <a:pt x="48" y="46"/>
                      <a:pt x="48" y="45"/>
                    </a:cubicBezTo>
                    <a:cubicBezTo>
                      <a:pt x="8" y="45"/>
                      <a:pt x="8" y="45"/>
                      <a:pt x="8" y="45"/>
                    </a:cubicBezTo>
                    <a:cubicBezTo>
                      <a:pt x="0" y="45"/>
                      <a:pt x="0" y="33"/>
                      <a:pt x="8" y="33"/>
                    </a:cubicBezTo>
                    <a:cubicBezTo>
                      <a:pt x="51" y="33"/>
                      <a:pt x="51" y="33"/>
                      <a:pt x="51" y="33"/>
                    </a:cubicBezTo>
                    <a:cubicBezTo>
                      <a:pt x="52" y="33"/>
                      <a:pt x="52" y="32"/>
                      <a:pt x="52" y="31"/>
                    </a:cubicBezTo>
                    <a:cubicBezTo>
                      <a:pt x="11" y="27"/>
                      <a:pt x="11" y="27"/>
                      <a:pt x="11" y="27"/>
                    </a:cubicBezTo>
                    <a:cubicBezTo>
                      <a:pt x="3" y="27"/>
                      <a:pt x="4" y="14"/>
                      <a:pt x="12" y="15"/>
                    </a:cubicBezTo>
                    <a:lnTo>
                      <a:pt x="59" y="20"/>
                    </a:lnTo>
                    <a:close/>
                  </a:path>
                </a:pathLst>
              </a:custGeom>
              <a:solidFill>
                <a:srgbClr val="FFD7B7"/>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42" name="ïśḻiďê"/>
              <p:cNvSpPr/>
              <p:nvPr/>
            </p:nvSpPr>
            <p:spPr bwMode="auto">
              <a:xfrm>
                <a:off x="5491163" y="4190962"/>
                <a:ext cx="69850" cy="160338"/>
              </a:xfrm>
              <a:custGeom>
                <a:avLst/>
                <a:gdLst>
                  <a:gd name="T0" fmla="*/ 44 w 44"/>
                  <a:gd name="T1" fmla="*/ 2 h 101"/>
                  <a:gd name="T2" fmla="*/ 44 w 44"/>
                  <a:gd name="T3" fmla="*/ 101 h 101"/>
                  <a:gd name="T4" fmla="*/ 0 w 44"/>
                  <a:gd name="T5" fmla="*/ 100 h 101"/>
                  <a:gd name="T6" fmla="*/ 1 w 44"/>
                  <a:gd name="T7" fmla="*/ 0 h 101"/>
                  <a:gd name="T8" fmla="*/ 44 w 44"/>
                  <a:gd name="T9" fmla="*/ 2 h 101"/>
                </a:gdLst>
                <a:ahLst/>
                <a:cxnLst>
                  <a:cxn ang="0">
                    <a:pos x="T0" y="T1"/>
                  </a:cxn>
                  <a:cxn ang="0">
                    <a:pos x="T2" y="T3"/>
                  </a:cxn>
                  <a:cxn ang="0">
                    <a:pos x="T4" y="T5"/>
                  </a:cxn>
                  <a:cxn ang="0">
                    <a:pos x="T6" y="T7"/>
                  </a:cxn>
                  <a:cxn ang="0">
                    <a:pos x="T8" y="T9"/>
                  </a:cxn>
                </a:cxnLst>
                <a:rect l="0" t="0" r="r" b="b"/>
                <a:pathLst>
                  <a:path w="44" h="101">
                    <a:moveTo>
                      <a:pt x="44" y="2"/>
                    </a:moveTo>
                    <a:lnTo>
                      <a:pt x="44" y="101"/>
                    </a:lnTo>
                    <a:lnTo>
                      <a:pt x="0" y="100"/>
                    </a:lnTo>
                    <a:lnTo>
                      <a:pt x="1" y="0"/>
                    </a:lnTo>
                    <a:lnTo>
                      <a:pt x="44" y="2"/>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43" name="îṣḷidê"/>
              <p:cNvSpPr/>
              <p:nvPr/>
            </p:nvSpPr>
            <p:spPr bwMode="auto">
              <a:xfrm>
                <a:off x="5541963" y="4156037"/>
                <a:ext cx="487363" cy="203200"/>
              </a:xfrm>
              <a:custGeom>
                <a:avLst/>
                <a:gdLst>
                  <a:gd name="T0" fmla="*/ 130 w 188"/>
                  <a:gd name="T1" fmla="*/ 10 h 79"/>
                  <a:gd name="T2" fmla="*/ 1 w 188"/>
                  <a:gd name="T3" fmla="*/ 12 h 79"/>
                  <a:gd name="T4" fmla="*/ 0 w 188"/>
                  <a:gd name="T5" fmla="*/ 79 h 79"/>
                  <a:gd name="T6" fmla="*/ 0 w 188"/>
                  <a:gd name="T7" fmla="*/ 79 h 79"/>
                  <a:gd name="T8" fmla="*/ 138 w 188"/>
                  <a:gd name="T9" fmla="*/ 79 h 79"/>
                  <a:gd name="T10" fmla="*/ 177 w 188"/>
                  <a:gd name="T11" fmla="*/ 54 h 79"/>
                  <a:gd name="T12" fmla="*/ 130 w 188"/>
                  <a:gd name="T13" fmla="*/ 10 h 79"/>
                </a:gdLst>
                <a:ahLst/>
                <a:cxnLst>
                  <a:cxn ang="0">
                    <a:pos x="T0" y="T1"/>
                  </a:cxn>
                  <a:cxn ang="0">
                    <a:pos x="T2" y="T3"/>
                  </a:cxn>
                  <a:cxn ang="0">
                    <a:pos x="T4" y="T5"/>
                  </a:cxn>
                  <a:cxn ang="0">
                    <a:pos x="T6" y="T7"/>
                  </a:cxn>
                  <a:cxn ang="0">
                    <a:pos x="T8" y="T9"/>
                  </a:cxn>
                  <a:cxn ang="0">
                    <a:pos x="T10" y="T11"/>
                  </a:cxn>
                  <a:cxn ang="0">
                    <a:pos x="T12" y="T13"/>
                  </a:cxn>
                </a:cxnLst>
                <a:rect l="0" t="0" r="r" b="b"/>
                <a:pathLst>
                  <a:path w="188" h="79">
                    <a:moveTo>
                      <a:pt x="130" y="10"/>
                    </a:moveTo>
                    <a:cubicBezTo>
                      <a:pt x="1" y="12"/>
                      <a:pt x="1" y="12"/>
                      <a:pt x="1" y="12"/>
                    </a:cubicBezTo>
                    <a:cubicBezTo>
                      <a:pt x="0" y="79"/>
                      <a:pt x="0" y="79"/>
                      <a:pt x="0" y="79"/>
                    </a:cubicBezTo>
                    <a:cubicBezTo>
                      <a:pt x="0" y="79"/>
                      <a:pt x="0" y="79"/>
                      <a:pt x="0" y="79"/>
                    </a:cubicBezTo>
                    <a:cubicBezTo>
                      <a:pt x="138" y="79"/>
                      <a:pt x="138" y="79"/>
                      <a:pt x="138" y="79"/>
                    </a:cubicBezTo>
                    <a:cubicBezTo>
                      <a:pt x="161" y="79"/>
                      <a:pt x="173" y="62"/>
                      <a:pt x="177" y="54"/>
                    </a:cubicBezTo>
                    <a:cubicBezTo>
                      <a:pt x="188" y="27"/>
                      <a:pt x="151" y="0"/>
                      <a:pt x="130" y="10"/>
                    </a:cubicBezTo>
                    <a:close/>
                  </a:path>
                </a:pathLst>
              </a:custGeom>
              <a:solidFill>
                <a:srgbClr val="27557D"/>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44" name="iṡliḓe"/>
              <p:cNvSpPr/>
              <p:nvPr/>
            </p:nvSpPr>
            <p:spPr bwMode="auto">
              <a:xfrm>
                <a:off x="6119813" y="3779799"/>
                <a:ext cx="341313" cy="528638"/>
              </a:xfrm>
              <a:custGeom>
                <a:avLst/>
                <a:gdLst>
                  <a:gd name="T0" fmla="*/ 95 w 132"/>
                  <a:gd name="T1" fmla="*/ 14 h 204"/>
                  <a:gd name="T2" fmla="*/ 110 w 132"/>
                  <a:gd name="T3" fmla="*/ 0 h 204"/>
                  <a:gd name="T4" fmla="*/ 117 w 132"/>
                  <a:gd name="T5" fmla="*/ 103 h 204"/>
                  <a:gd name="T6" fmla="*/ 74 w 132"/>
                  <a:gd name="T7" fmla="*/ 173 h 204"/>
                  <a:gd name="T8" fmla="*/ 13 w 132"/>
                  <a:gd name="T9" fmla="*/ 204 h 204"/>
                  <a:gd name="T10" fmla="*/ 10 w 132"/>
                  <a:gd name="T11" fmla="*/ 157 h 204"/>
                  <a:gd name="T12" fmla="*/ 95 w 132"/>
                  <a:gd name="T13" fmla="*/ 14 h 204"/>
                </a:gdLst>
                <a:ahLst/>
                <a:cxnLst>
                  <a:cxn ang="0">
                    <a:pos x="T0" y="T1"/>
                  </a:cxn>
                  <a:cxn ang="0">
                    <a:pos x="T2" y="T3"/>
                  </a:cxn>
                  <a:cxn ang="0">
                    <a:pos x="T4" y="T5"/>
                  </a:cxn>
                  <a:cxn ang="0">
                    <a:pos x="T6" y="T7"/>
                  </a:cxn>
                  <a:cxn ang="0">
                    <a:pos x="T8" y="T9"/>
                  </a:cxn>
                  <a:cxn ang="0">
                    <a:pos x="T10" y="T11"/>
                  </a:cxn>
                  <a:cxn ang="0">
                    <a:pos x="T12" y="T13"/>
                  </a:cxn>
                </a:cxnLst>
                <a:rect l="0" t="0" r="r" b="b"/>
                <a:pathLst>
                  <a:path w="132" h="204">
                    <a:moveTo>
                      <a:pt x="95" y="14"/>
                    </a:moveTo>
                    <a:cubicBezTo>
                      <a:pt x="98" y="8"/>
                      <a:pt x="102" y="2"/>
                      <a:pt x="110" y="0"/>
                    </a:cubicBezTo>
                    <a:cubicBezTo>
                      <a:pt x="132" y="24"/>
                      <a:pt x="131" y="81"/>
                      <a:pt x="117" y="103"/>
                    </a:cubicBezTo>
                    <a:cubicBezTo>
                      <a:pt x="74" y="173"/>
                      <a:pt x="74" y="173"/>
                      <a:pt x="74" y="173"/>
                    </a:cubicBezTo>
                    <a:cubicBezTo>
                      <a:pt x="13" y="204"/>
                      <a:pt x="13" y="204"/>
                      <a:pt x="13" y="204"/>
                    </a:cubicBezTo>
                    <a:cubicBezTo>
                      <a:pt x="0" y="185"/>
                      <a:pt x="6" y="166"/>
                      <a:pt x="10" y="157"/>
                    </a:cubicBezTo>
                    <a:cubicBezTo>
                      <a:pt x="16" y="142"/>
                      <a:pt x="91" y="20"/>
                      <a:pt x="95" y="14"/>
                    </a:cubicBezTo>
                    <a:close/>
                  </a:path>
                </a:pathLst>
              </a:custGeom>
              <a:solidFill>
                <a:srgbClr val="6F7478"/>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45" name="îṡľîḋe"/>
              <p:cNvSpPr/>
              <p:nvPr/>
            </p:nvSpPr>
            <p:spPr bwMode="auto">
              <a:xfrm>
                <a:off x="6600826" y="4165562"/>
                <a:ext cx="276225" cy="200025"/>
              </a:xfrm>
              <a:custGeom>
                <a:avLst/>
                <a:gdLst>
                  <a:gd name="T0" fmla="*/ 48 w 107"/>
                  <a:gd name="T1" fmla="*/ 18 h 77"/>
                  <a:gd name="T2" fmla="*/ 33 w 107"/>
                  <a:gd name="T3" fmla="*/ 18 h 77"/>
                  <a:gd name="T4" fmla="*/ 51 w 107"/>
                  <a:gd name="T5" fmla="*/ 15 h 77"/>
                  <a:gd name="T6" fmla="*/ 52 w 107"/>
                  <a:gd name="T7" fmla="*/ 0 h 77"/>
                  <a:gd name="T8" fmla="*/ 9 w 107"/>
                  <a:gd name="T9" fmla="*/ 15 h 77"/>
                  <a:gd name="T10" fmla="*/ 1 w 107"/>
                  <a:gd name="T11" fmla="*/ 38 h 77"/>
                  <a:gd name="T12" fmla="*/ 40 w 107"/>
                  <a:gd name="T13" fmla="*/ 68 h 77"/>
                  <a:gd name="T14" fmla="*/ 80 w 107"/>
                  <a:gd name="T15" fmla="*/ 75 h 77"/>
                  <a:gd name="T16" fmla="*/ 82 w 107"/>
                  <a:gd name="T17" fmla="*/ 63 h 77"/>
                  <a:gd name="T18" fmla="*/ 53 w 107"/>
                  <a:gd name="T19" fmla="*/ 58 h 77"/>
                  <a:gd name="T20" fmla="*/ 55 w 107"/>
                  <a:gd name="T21" fmla="*/ 57 h 77"/>
                  <a:gd name="T22" fmla="*/ 92 w 107"/>
                  <a:gd name="T23" fmla="*/ 60 h 77"/>
                  <a:gd name="T24" fmla="*/ 94 w 107"/>
                  <a:gd name="T25" fmla="*/ 48 h 77"/>
                  <a:gd name="T26" fmla="*/ 59 w 107"/>
                  <a:gd name="T27" fmla="*/ 45 h 77"/>
                  <a:gd name="T28" fmla="*/ 59 w 107"/>
                  <a:gd name="T29" fmla="*/ 43 h 77"/>
                  <a:gd name="T30" fmla="*/ 99 w 107"/>
                  <a:gd name="T31" fmla="*/ 44 h 77"/>
                  <a:gd name="T32" fmla="*/ 99 w 107"/>
                  <a:gd name="T33" fmla="*/ 31 h 77"/>
                  <a:gd name="T34" fmla="*/ 56 w 107"/>
                  <a:gd name="T35" fmla="*/ 31 h 77"/>
                  <a:gd name="T36" fmla="*/ 55 w 107"/>
                  <a:gd name="T37" fmla="*/ 30 h 77"/>
                  <a:gd name="T38" fmla="*/ 97 w 107"/>
                  <a:gd name="T39" fmla="*/ 25 h 77"/>
                  <a:gd name="T40" fmla="*/ 95 w 107"/>
                  <a:gd name="T41" fmla="*/ 13 h 77"/>
                  <a:gd name="T42" fmla="*/ 48 w 107"/>
                  <a:gd name="T43" fmla="*/ 18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07" h="77">
                    <a:moveTo>
                      <a:pt x="48" y="18"/>
                    </a:moveTo>
                    <a:cubicBezTo>
                      <a:pt x="44" y="18"/>
                      <a:pt x="39" y="18"/>
                      <a:pt x="33" y="18"/>
                    </a:cubicBezTo>
                    <a:cubicBezTo>
                      <a:pt x="51" y="15"/>
                      <a:pt x="51" y="15"/>
                      <a:pt x="51" y="15"/>
                    </a:cubicBezTo>
                    <a:cubicBezTo>
                      <a:pt x="59" y="10"/>
                      <a:pt x="56" y="2"/>
                      <a:pt x="52" y="0"/>
                    </a:cubicBezTo>
                    <a:cubicBezTo>
                      <a:pt x="9" y="15"/>
                      <a:pt x="9" y="15"/>
                      <a:pt x="9" y="15"/>
                    </a:cubicBezTo>
                    <a:cubicBezTo>
                      <a:pt x="3" y="18"/>
                      <a:pt x="1" y="28"/>
                      <a:pt x="1" y="38"/>
                    </a:cubicBezTo>
                    <a:cubicBezTo>
                      <a:pt x="0" y="57"/>
                      <a:pt x="14" y="63"/>
                      <a:pt x="40" y="68"/>
                    </a:cubicBezTo>
                    <a:cubicBezTo>
                      <a:pt x="80" y="75"/>
                      <a:pt x="80" y="75"/>
                      <a:pt x="80" y="75"/>
                    </a:cubicBezTo>
                    <a:cubicBezTo>
                      <a:pt x="88" y="77"/>
                      <a:pt x="90" y="65"/>
                      <a:pt x="82" y="63"/>
                    </a:cubicBezTo>
                    <a:cubicBezTo>
                      <a:pt x="53" y="58"/>
                      <a:pt x="53" y="58"/>
                      <a:pt x="53" y="58"/>
                    </a:cubicBezTo>
                    <a:cubicBezTo>
                      <a:pt x="54" y="58"/>
                      <a:pt x="54" y="58"/>
                      <a:pt x="55" y="57"/>
                    </a:cubicBezTo>
                    <a:cubicBezTo>
                      <a:pt x="92" y="60"/>
                      <a:pt x="92" y="60"/>
                      <a:pt x="92" y="60"/>
                    </a:cubicBezTo>
                    <a:cubicBezTo>
                      <a:pt x="101" y="61"/>
                      <a:pt x="101" y="48"/>
                      <a:pt x="94" y="48"/>
                    </a:cubicBezTo>
                    <a:cubicBezTo>
                      <a:pt x="59" y="45"/>
                      <a:pt x="59" y="45"/>
                      <a:pt x="59" y="45"/>
                    </a:cubicBezTo>
                    <a:cubicBezTo>
                      <a:pt x="59" y="44"/>
                      <a:pt x="59" y="44"/>
                      <a:pt x="59" y="43"/>
                    </a:cubicBezTo>
                    <a:cubicBezTo>
                      <a:pt x="99" y="44"/>
                      <a:pt x="99" y="44"/>
                      <a:pt x="99" y="44"/>
                    </a:cubicBezTo>
                    <a:cubicBezTo>
                      <a:pt x="107" y="44"/>
                      <a:pt x="107" y="31"/>
                      <a:pt x="99" y="31"/>
                    </a:cubicBezTo>
                    <a:cubicBezTo>
                      <a:pt x="56" y="31"/>
                      <a:pt x="56" y="31"/>
                      <a:pt x="56" y="31"/>
                    </a:cubicBezTo>
                    <a:cubicBezTo>
                      <a:pt x="56" y="31"/>
                      <a:pt x="55" y="30"/>
                      <a:pt x="55" y="30"/>
                    </a:cubicBezTo>
                    <a:cubicBezTo>
                      <a:pt x="97" y="25"/>
                      <a:pt x="97" y="25"/>
                      <a:pt x="97" y="25"/>
                    </a:cubicBezTo>
                    <a:cubicBezTo>
                      <a:pt x="104" y="25"/>
                      <a:pt x="103" y="12"/>
                      <a:pt x="95" y="13"/>
                    </a:cubicBezTo>
                    <a:lnTo>
                      <a:pt x="48" y="18"/>
                    </a:lnTo>
                    <a:close/>
                  </a:path>
                </a:pathLst>
              </a:custGeom>
              <a:solidFill>
                <a:srgbClr val="FFD7B7"/>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46" name="íṧļíḓê"/>
              <p:cNvSpPr/>
              <p:nvPr/>
            </p:nvSpPr>
            <p:spPr bwMode="auto">
              <a:xfrm>
                <a:off x="6573838" y="4181437"/>
                <a:ext cx="69850" cy="160338"/>
              </a:xfrm>
              <a:custGeom>
                <a:avLst/>
                <a:gdLst>
                  <a:gd name="T0" fmla="*/ 0 w 44"/>
                  <a:gd name="T1" fmla="*/ 1 h 101"/>
                  <a:gd name="T2" fmla="*/ 0 w 44"/>
                  <a:gd name="T3" fmla="*/ 101 h 101"/>
                  <a:gd name="T4" fmla="*/ 44 w 44"/>
                  <a:gd name="T5" fmla="*/ 99 h 101"/>
                  <a:gd name="T6" fmla="*/ 43 w 44"/>
                  <a:gd name="T7" fmla="*/ 0 h 101"/>
                  <a:gd name="T8" fmla="*/ 0 w 44"/>
                  <a:gd name="T9" fmla="*/ 1 h 101"/>
                </a:gdLst>
                <a:ahLst/>
                <a:cxnLst>
                  <a:cxn ang="0">
                    <a:pos x="T0" y="T1"/>
                  </a:cxn>
                  <a:cxn ang="0">
                    <a:pos x="T2" y="T3"/>
                  </a:cxn>
                  <a:cxn ang="0">
                    <a:pos x="T4" y="T5"/>
                  </a:cxn>
                  <a:cxn ang="0">
                    <a:pos x="T6" y="T7"/>
                  </a:cxn>
                  <a:cxn ang="0">
                    <a:pos x="T8" y="T9"/>
                  </a:cxn>
                </a:cxnLst>
                <a:rect l="0" t="0" r="r" b="b"/>
                <a:pathLst>
                  <a:path w="44" h="101">
                    <a:moveTo>
                      <a:pt x="0" y="1"/>
                    </a:moveTo>
                    <a:lnTo>
                      <a:pt x="0" y="101"/>
                    </a:lnTo>
                    <a:lnTo>
                      <a:pt x="44" y="99"/>
                    </a:lnTo>
                    <a:lnTo>
                      <a:pt x="43" y="0"/>
                    </a:lnTo>
                    <a:lnTo>
                      <a:pt x="0" y="1"/>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47" name="íSľíḓe"/>
              <p:cNvSpPr/>
              <p:nvPr/>
            </p:nvSpPr>
            <p:spPr bwMode="auto">
              <a:xfrm>
                <a:off x="6108701" y="4144924"/>
                <a:ext cx="484188" cy="204788"/>
              </a:xfrm>
              <a:custGeom>
                <a:avLst/>
                <a:gdLst>
                  <a:gd name="T0" fmla="*/ 58 w 187"/>
                  <a:gd name="T1" fmla="*/ 10 h 79"/>
                  <a:gd name="T2" fmla="*/ 186 w 187"/>
                  <a:gd name="T3" fmla="*/ 12 h 79"/>
                  <a:gd name="T4" fmla="*/ 187 w 187"/>
                  <a:gd name="T5" fmla="*/ 79 h 79"/>
                  <a:gd name="T6" fmla="*/ 187 w 187"/>
                  <a:gd name="T7" fmla="*/ 79 h 79"/>
                  <a:gd name="T8" fmla="*/ 49 w 187"/>
                  <a:gd name="T9" fmla="*/ 79 h 79"/>
                  <a:gd name="T10" fmla="*/ 10 w 187"/>
                  <a:gd name="T11" fmla="*/ 54 h 79"/>
                  <a:gd name="T12" fmla="*/ 58 w 187"/>
                  <a:gd name="T13" fmla="*/ 10 h 79"/>
                </a:gdLst>
                <a:ahLst/>
                <a:cxnLst>
                  <a:cxn ang="0">
                    <a:pos x="T0" y="T1"/>
                  </a:cxn>
                  <a:cxn ang="0">
                    <a:pos x="T2" y="T3"/>
                  </a:cxn>
                  <a:cxn ang="0">
                    <a:pos x="T4" y="T5"/>
                  </a:cxn>
                  <a:cxn ang="0">
                    <a:pos x="T6" y="T7"/>
                  </a:cxn>
                  <a:cxn ang="0">
                    <a:pos x="T8" y="T9"/>
                  </a:cxn>
                  <a:cxn ang="0">
                    <a:pos x="T10" y="T11"/>
                  </a:cxn>
                  <a:cxn ang="0">
                    <a:pos x="T12" y="T13"/>
                  </a:cxn>
                </a:cxnLst>
                <a:rect l="0" t="0" r="r" b="b"/>
                <a:pathLst>
                  <a:path w="187" h="79">
                    <a:moveTo>
                      <a:pt x="58" y="10"/>
                    </a:moveTo>
                    <a:cubicBezTo>
                      <a:pt x="186" y="12"/>
                      <a:pt x="186" y="12"/>
                      <a:pt x="186" y="12"/>
                    </a:cubicBezTo>
                    <a:cubicBezTo>
                      <a:pt x="187" y="79"/>
                      <a:pt x="187" y="79"/>
                      <a:pt x="187" y="79"/>
                    </a:cubicBezTo>
                    <a:cubicBezTo>
                      <a:pt x="187" y="79"/>
                      <a:pt x="187" y="79"/>
                      <a:pt x="187" y="79"/>
                    </a:cubicBezTo>
                    <a:cubicBezTo>
                      <a:pt x="49" y="79"/>
                      <a:pt x="49" y="79"/>
                      <a:pt x="49" y="79"/>
                    </a:cubicBezTo>
                    <a:cubicBezTo>
                      <a:pt x="26" y="79"/>
                      <a:pt x="14" y="62"/>
                      <a:pt x="10" y="54"/>
                    </a:cubicBezTo>
                    <a:cubicBezTo>
                      <a:pt x="0" y="27"/>
                      <a:pt x="36" y="0"/>
                      <a:pt x="58" y="10"/>
                    </a:cubicBezTo>
                    <a:close/>
                  </a:path>
                </a:pathLst>
              </a:custGeom>
              <a:solidFill>
                <a:srgbClr val="6F7478"/>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48" name="íŝḻíḓe"/>
              <p:cNvSpPr/>
              <p:nvPr/>
            </p:nvSpPr>
            <p:spPr bwMode="auto">
              <a:xfrm>
                <a:off x="2281238" y="1758912"/>
                <a:ext cx="1204913" cy="2282825"/>
              </a:xfrm>
              <a:custGeom>
                <a:avLst/>
                <a:gdLst>
                  <a:gd name="T0" fmla="*/ 0 w 466"/>
                  <a:gd name="T1" fmla="*/ 0 h 882"/>
                  <a:gd name="T2" fmla="*/ 233 w 466"/>
                  <a:gd name="T3" fmla="*/ 96 h 882"/>
                  <a:gd name="T4" fmla="*/ 466 w 466"/>
                  <a:gd name="T5" fmla="*/ 193 h 882"/>
                  <a:gd name="T6" fmla="*/ 466 w 466"/>
                  <a:gd name="T7" fmla="*/ 463 h 882"/>
                  <a:gd name="T8" fmla="*/ 466 w 466"/>
                  <a:gd name="T9" fmla="*/ 733 h 882"/>
                  <a:gd name="T10" fmla="*/ 233 w 466"/>
                  <a:gd name="T11" fmla="*/ 807 h 882"/>
                  <a:gd name="T12" fmla="*/ 0 w 466"/>
                  <a:gd name="T13" fmla="*/ 882 h 882"/>
                  <a:gd name="T14" fmla="*/ 0 w 466"/>
                  <a:gd name="T15" fmla="*/ 441 h 882"/>
                  <a:gd name="T16" fmla="*/ 0 w 466"/>
                  <a:gd name="T17" fmla="*/ 0 h 8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66" h="882">
                    <a:moveTo>
                      <a:pt x="0" y="0"/>
                    </a:moveTo>
                    <a:cubicBezTo>
                      <a:pt x="77" y="32"/>
                      <a:pt x="155" y="64"/>
                      <a:pt x="233" y="96"/>
                    </a:cubicBezTo>
                    <a:cubicBezTo>
                      <a:pt x="310" y="128"/>
                      <a:pt x="388" y="160"/>
                      <a:pt x="466" y="193"/>
                    </a:cubicBezTo>
                    <a:cubicBezTo>
                      <a:pt x="466" y="283"/>
                      <a:pt x="466" y="373"/>
                      <a:pt x="466" y="463"/>
                    </a:cubicBezTo>
                    <a:cubicBezTo>
                      <a:pt x="466" y="553"/>
                      <a:pt x="466" y="643"/>
                      <a:pt x="466" y="733"/>
                    </a:cubicBezTo>
                    <a:cubicBezTo>
                      <a:pt x="388" y="757"/>
                      <a:pt x="310" y="782"/>
                      <a:pt x="233" y="807"/>
                    </a:cubicBezTo>
                    <a:cubicBezTo>
                      <a:pt x="155" y="832"/>
                      <a:pt x="77" y="857"/>
                      <a:pt x="0" y="882"/>
                    </a:cubicBezTo>
                    <a:cubicBezTo>
                      <a:pt x="0" y="735"/>
                      <a:pt x="0" y="588"/>
                      <a:pt x="0" y="441"/>
                    </a:cubicBezTo>
                    <a:cubicBezTo>
                      <a:pt x="0" y="294"/>
                      <a:pt x="0" y="147"/>
                      <a:pt x="0" y="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49" name="ïSľîḍê"/>
              <p:cNvSpPr/>
              <p:nvPr/>
            </p:nvSpPr>
            <p:spPr bwMode="auto">
              <a:xfrm>
                <a:off x="2922588" y="2838412"/>
                <a:ext cx="460375" cy="65088"/>
              </a:xfrm>
              <a:custGeom>
                <a:avLst/>
                <a:gdLst>
                  <a:gd name="T0" fmla="*/ 178 w 178"/>
                  <a:gd name="T1" fmla="*/ 15 h 25"/>
                  <a:gd name="T2" fmla="*/ 89 w 178"/>
                  <a:gd name="T3" fmla="*/ 7 h 25"/>
                  <a:gd name="T4" fmla="*/ 0 w 178"/>
                  <a:gd name="T5" fmla="*/ 0 h 25"/>
                  <a:gd name="T6" fmla="*/ 0 w 178"/>
                  <a:gd name="T7" fmla="*/ 13 h 25"/>
                  <a:gd name="T8" fmla="*/ 89 w 178"/>
                  <a:gd name="T9" fmla="*/ 19 h 25"/>
                  <a:gd name="T10" fmla="*/ 178 w 178"/>
                  <a:gd name="T11" fmla="*/ 25 h 25"/>
                  <a:gd name="T12" fmla="*/ 178 w 178"/>
                  <a:gd name="T13" fmla="*/ 15 h 25"/>
                </a:gdLst>
                <a:ahLst/>
                <a:cxnLst>
                  <a:cxn ang="0">
                    <a:pos x="T0" y="T1"/>
                  </a:cxn>
                  <a:cxn ang="0">
                    <a:pos x="T2" y="T3"/>
                  </a:cxn>
                  <a:cxn ang="0">
                    <a:pos x="T4" y="T5"/>
                  </a:cxn>
                  <a:cxn ang="0">
                    <a:pos x="T6" y="T7"/>
                  </a:cxn>
                  <a:cxn ang="0">
                    <a:pos x="T8" y="T9"/>
                  </a:cxn>
                  <a:cxn ang="0">
                    <a:pos x="T10" y="T11"/>
                  </a:cxn>
                  <a:cxn ang="0">
                    <a:pos x="T12" y="T13"/>
                  </a:cxn>
                </a:cxnLst>
                <a:rect l="0" t="0" r="r" b="b"/>
                <a:pathLst>
                  <a:path w="178" h="25">
                    <a:moveTo>
                      <a:pt x="178" y="15"/>
                    </a:moveTo>
                    <a:cubicBezTo>
                      <a:pt x="148" y="12"/>
                      <a:pt x="119" y="10"/>
                      <a:pt x="89" y="7"/>
                    </a:cubicBezTo>
                    <a:cubicBezTo>
                      <a:pt x="59" y="5"/>
                      <a:pt x="29" y="2"/>
                      <a:pt x="0" y="0"/>
                    </a:cubicBezTo>
                    <a:cubicBezTo>
                      <a:pt x="0" y="4"/>
                      <a:pt x="0" y="8"/>
                      <a:pt x="0" y="13"/>
                    </a:cubicBezTo>
                    <a:cubicBezTo>
                      <a:pt x="29" y="15"/>
                      <a:pt x="59" y="17"/>
                      <a:pt x="89" y="19"/>
                    </a:cubicBezTo>
                    <a:cubicBezTo>
                      <a:pt x="119" y="21"/>
                      <a:pt x="148" y="23"/>
                      <a:pt x="178" y="25"/>
                    </a:cubicBezTo>
                    <a:cubicBezTo>
                      <a:pt x="178" y="22"/>
                      <a:pt x="178" y="18"/>
                      <a:pt x="178" y="15"/>
                    </a:cubicBezTo>
                    <a:close/>
                  </a:path>
                </a:pathLst>
              </a:custGeom>
              <a:solidFill>
                <a:srgbClr val="C5D0D9"/>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50" name="íṡlíḍé"/>
              <p:cNvSpPr/>
              <p:nvPr/>
            </p:nvSpPr>
            <p:spPr bwMode="auto">
              <a:xfrm>
                <a:off x="3300413" y="2289137"/>
                <a:ext cx="82550" cy="587375"/>
              </a:xfrm>
              <a:custGeom>
                <a:avLst/>
                <a:gdLst>
                  <a:gd name="T0" fmla="*/ 32 w 32"/>
                  <a:gd name="T1" fmla="*/ 11 h 227"/>
                  <a:gd name="T2" fmla="*/ 0 w 32"/>
                  <a:gd name="T3" fmla="*/ 0 h 227"/>
                  <a:gd name="T4" fmla="*/ 0 w 32"/>
                  <a:gd name="T5" fmla="*/ 112 h 227"/>
                  <a:gd name="T6" fmla="*/ 0 w 32"/>
                  <a:gd name="T7" fmla="*/ 224 h 227"/>
                  <a:gd name="T8" fmla="*/ 32 w 32"/>
                  <a:gd name="T9" fmla="*/ 227 h 227"/>
                  <a:gd name="T10" fmla="*/ 32 w 32"/>
                  <a:gd name="T11" fmla="*/ 119 h 227"/>
                  <a:gd name="T12" fmla="*/ 32 w 32"/>
                  <a:gd name="T13" fmla="*/ 11 h 227"/>
                </a:gdLst>
                <a:ahLst/>
                <a:cxnLst>
                  <a:cxn ang="0">
                    <a:pos x="T0" y="T1"/>
                  </a:cxn>
                  <a:cxn ang="0">
                    <a:pos x="T2" y="T3"/>
                  </a:cxn>
                  <a:cxn ang="0">
                    <a:pos x="T4" y="T5"/>
                  </a:cxn>
                  <a:cxn ang="0">
                    <a:pos x="T6" y="T7"/>
                  </a:cxn>
                  <a:cxn ang="0">
                    <a:pos x="T8" y="T9"/>
                  </a:cxn>
                  <a:cxn ang="0">
                    <a:pos x="T10" y="T11"/>
                  </a:cxn>
                  <a:cxn ang="0">
                    <a:pos x="T12" y="T13"/>
                  </a:cxn>
                </a:cxnLst>
                <a:rect l="0" t="0" r="r" b="b"/>
                <a:pathLst>
                  <a:path w="32" h="227">
                    <a:moveTo>
                      <a:pt x="32" y="11"/>
                    </a:moveTo>
                    <a:cubicBezTo>
                      <a:pt x="22" y="8"/>
                      <a:pt x="11" y="4"/>
                      <a:pt x="0" y="0"/>
                    </a:cubicBezTo>
                    <a:cubicBezTo>
                      <a:pt x="0" y="37"/>
                      <a:pt x="0" y="75"/>
                      <a:pt x="0" y="112"/>
                    </a:cubicBezTo>
                    <a:cubicBezTo>
                      <a:pt x="0" y="149"/>
                      <a:pt x="0" y="187"/>
                      <a:pt x="0" y="224"/>
                    </a:cubicBezTo>
                    <a:cubicBezTo>
                      <a:pt x="11" y="225"/>
                      <a:pt x="22" y="226"/>
                      <a:pt x="32" y="227"/>
                    </a:cubicBezTo>
                    <a:cubicBezTo>
                      <a:pt x="32" y="191"/>
                      <a:pt x="32" y="155"/>
                      <a:pt x="32" y="119"/>
                    </a:cubicBezTo>
                    <a:cubicBezTo>
                      <a:pt x="32" y="83"/>
                      <a:pt x="32" y="47"/>
                      <a:pt x="32" y="11"/>
                    </a:cubicBezTo>
                    <a:close/>
                  </a:path>
                </a:pathLst>
              </a:custGeom>
              <a:solidFill>
                <a:srgbClr val="3F73A1"/>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51" name="î$1ïḓe"/>
              <p:cNvSpPr/>
              <p:nvPr/>
            </p:nvSpPr>
            <p:spPr bwMode="auto">
              <a:xfrm>
                <a:off x="3206751" y="2482812"/>
                <a:ext cx="80963" cy="385763"/>
              </a:xfrm>
              <a:custGeom>
                <a:avLst/>
                <a:gdLst>
                  <a:gd name="T0" fmla="*/ 31 w 31"/>
                  <a:gd name="T1" fmla="*/ 8 h 149"/>
                  <a:gd name="T2" fmla="*/ 0 w 31"/>
                  <a:gd name="T3" fmla="*/ 0 h 149"/>
                  <a:gd name="T4" fmla="*/ 0 w 31"/>
                  <a:gd name="T5" fmla="*/ 146 h 149"/>
                  <a:gd name="T6" fmla="*/ 31 w 31"/>
                  <a:gd name="T7" fmla="*/ 149 h 149"/>
                  <a:gd name="T8" fmla="*/ 31 w 31"/>
                  <a:gd name="T9" fmla="*/ 8 h 149"/>
                </a:gdLst>
                <a:ahLst/>
                <a:cxnLst>
                  <a:cxn ang="0">
                    <a:pos x="T0" y="T1"/>
                  </a:cxn>
                  <a:cxn ang="0">
                    <a:pos x="T2" y="T3"/>
                  </a:cxn>
                  <a:cxn ang="0">
                    <a:pos x="T4" y="T5"/>
                  </a:cxn>
                  <a:cxn ang="0">
                    <a:pos x="T6" y="T7"/>
                  </a:cxn>
                  <a:cxn ang="0">
                    <a:pos x="T8" y="T9"/>
                  </a:cxn>
                </a:cxnLst>
                <a:rect l="0" t="0" r="r" b="b"/>
                <a:pathLst>
                  <a:path w="31" h="149">
                    <a:moveTo>
                      <a:pt x="31" y="8"/>
                    </a:moveTo>
                    <a:cubicBezTo>
                      <a:pt x="21" y="6"/>
                      <a:pt x="10" y="3"/>
                      <a:pt x="0" y="0"/>
                    </a:cubicBezTo>
                    <a:cubicBezTo>
                      <a:pt x="0" y="49"/>
                      <a:pt x="0" y="97"/>
                      <a:pt x="0" y="146"/>
                    </a:cubicBezTo>
                    <a:cubicBezTo>
                      <a:pt x="10" y="147"/>
                      <a:pt x="21" y="148"/>
                      <a:pt x="31" y="149"/>
                    </a:cubicBezTo>
                    <a:cubicBezTo>
                      <a:pt x="31" y="102"/>
                      <a:pt x="31" y="55"/>
                      <a:pt x="31" y="8"/>
                    </a:cubicBezTo>
                    <a:close/>
                  </a:path>
                </a:pathLst>
              </a:custGeom>
              <a:solidFill>
                <a:srgbClr val="5D8CB5"/>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52" name="íśḻïḑê"/>
              <p:cNvSpPr/>
              <p:nvPr/>
            </p:nvSpPr>
            <p:spPr bwMode="auto">
              <a:xfrm>
                <a:off x="3111501" y="2592349"/>
                <a:ext cx="82550" cy="268288"/>
              </a:xfrm>
              <a:custGeom>
                <a:avLst/>
                <a:gdLst>
                  <a:gd name="T0" fmla="*/ 32 w 32"/>
                  <a:gd name="T1" fmla="*/ 7 h 104"/>
                  <a:gd name="T2" fmla="*/ 0 w 32"/>
                  <a:gd name="T3" fmla="*/ 0 h 104"/>
                  <a:gd name="T4" fmla="*/ 0 w 32"/>
                  <a:gd name="T5" fmla="*/ 101 h 104"/>
                  <a:gd name="T6" fmla="*/ 32 w 32"/>
                  <a:gd name="T7" fmla="*/ 104 h 104"/>
                  <a:gd name="T8" fmla="*/ 32 w 32"/>
                  <a:gd name="T9" fmla="*/ 7 h 104"/>
                </a:gdLst>
                <a:ahLst/>
                <a:cxnLst>
                  <a:cxn ang="0">
                    <a:pos x="T0" y="T1"/>
                  </a:cxn>
                  <a:cxn ang="0">
                    <a:pos x="T2" y="T3"/>
                  </a:cxn>
                  <a:cxn ang="0">
                    <a:pos x="T4" y="T5"/>
                  </a:cxn>
                  <a:cxn ang="0">
                    <a:pos x="T6" y="T7"/>
                  </a:cxn>
                  <a:cxn ang="0">
                    <a:pos x="T8" y="T9"/>
                  </a:cxn>
                </a:cxnLst>
                <a:rect l="0" t="0" r="r" b="b"/>
                <a:pathLst>
                  <a:path w="32" h="104">
                    <a:moveTo>
                      <a:pt x="32" y="7"/>
                    </a:moveTo>
                    <a:cubicBezTo>
                      <a:pt x="21" y="4"/>
                      <a:pt x="11" y="2"/>
                      <a:pt x="0" y="0"/>
                    </a:cubicBezTo>
                    <a:cubicBezTo>
                      <a:pt x="0" y="34"/>
                      <a:pt x="0" y="67"/>
                      <a:pt x="0" y="101"/>
                    </a:cubicBezTo>
                    <a:cubicBezTo>
                      <a:pt x="11" y="102"/>
                      <a:pt x="21" y="103"/>
                      <a:pt x="32" y="104"/>
                    </a:cubicBezTo>
                    <a:cubicBezTo>
                      <a:pt x="32" y="71"/>
                      <a:pt x="32" y="39"/>
                      <a:pt x="32" y="7"/>
                    </a:cubicBezTo>
                    <a:close/>
                  </a:path>
                </a:pathLst>
              </a:custGeom>
              <a:solidFill>
                <a:srgbClr val="7BA4C9"/>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53" name="íṧḷïḓe"/>
              <p:cNvSpPr/>
              <p:nvPr/>
            </p:nvSpPr>
            <p:spPr bwMode="auto">
              <a:xfrm>
                <a:off x="3016251" y="2447887"/>
                <a:ext cx="82550" cy="406400"/>
              </a:xfrm>
              <a:custGeom>
                <a:avLst/>
                <a:gdLst>
                  <a:gd name="T0" fmla="*/ 32 w 32"/>
                  <a:gd name="T1" fmla="*/ 8 h 157"/>
                  <a:gd name="T2" fmla="*/ 0 w 32"/>
                  <a:gd name="T3" fmla="*/ 0 h 157"/>
                  <a:gd name="T4" fmla="*/ 0 w 32"/>
                  <a:gd name="T5" fmla="*/ 154 h 157"/>
                  <a:gd name="T6" fmla="*/ 32 w 32"/>
                  <a:gd name="T7" fmla="*/ 157 h 157"/>
                  <a:gd name="T8" fmla="*/ 32 w 32"/>
                  <a:gd name="T9" fmla="*/ 8 h 157"/>
                </a:gdLst>
                <a:ahLst/>
                <a:cxnLst>
                  <a:cxn ang="0">
                    <a:pos x="T0" y="T1"/>
                  </a:cxn>
                  <a:cxn ang="0">
                    <a:pos x="T2" y="T3"/>
                  </a:cxn>
                  <a:cxn ang="0">
                    <a:pos x="T4" y="T5"/>
                  </a:cxn>
                  <a:cxn ang="0">
                    <a:pos x="T6" y="T7"/>
                  </a:cxn>
                  <a:cxn ang="0">
                    <a:pos x="T8" y="T9"/>
                  </a:cxn>
                </a:cxnLst>
                <a:rect l="0" t="0" r="r" b="b"/>
                <a:pathLst>
                  <a:path w="32" h="157">
                    <a:moveTo>
                      <a:pt x="32" y="8"/>
                    </a:moveTo>
                    <a:cubicBezTo>
                      <a:pt x="21" y="5"/>
                      <a:pt x="11" y="2"/>
                      <a:pt x="0" y="0"/>
                    </a:cubicBezTo>
                    <a:cubicBezTo>
                      <a:pt x="0" y="51"/>
                      <a:pt x="0" y="103"/>
                      <a:pt x="0" y="154"/>
                    </a:cubicBezTo>
                    <a:cubicBezTo>
                      <a:pt x="11" y="155"/>
                      <a:pt x="21" y="156"/>
                      <a:pt x="32" y="157"/>
                    </a:cubicBezTo>
                    <a:cubicBezTo>
                      <a:pt x="32" y="107"/>
                      <a:pt x="32" y="57"/>
                      <a:pt x="32" y="8"/>
                    </a:cubicBezTo>
                    <a:close/>
                  </a:path>
                </a:pathLst>
              </a:custGeom>
              <a:solidFill>
                <a:srgbClr val="99BDDC"/>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54" name="íśḷíḑe"/>
              <p:cNvSpPr/>
              <p:nvPr/>
            </p:nvSpPr>
            <p:spPr bwMode="auto">
              <a:xfrm>
                <a:off x="2922588" y="2539962"/>
                <a:ext cx="80963" cy="306388"/>
              </a:xfrm>
              <a:custGeom>
                <a:avLst/>
                <a:gdLst>
                  <a:gd name="T0" fmla="*/ 31 w 31"/>
                  <a:gd name="T1" fmla="*/ 7 h 118"/>
                  <a:gd name="T2" fmla="*/ 0 w 31"/>
                  <a:gd name="T3" fmla="*/ 0 h 118"/>
                  <a:gd name="T4" fmla="*/ 0 w 31"/>
                  <a:gd name="T5" fmla="*/ 115 h 118"/>
                  <a:gd name="T6" fmla="*/ 31 w 31"/>
                  <a:gd name="T7" fmla="*/ 118 h 118"/>
                  <a:gd name="T8" fmla="*/ 31 w 31"/>
                  <a:gd name="T9" fmla="*/ 7 h 118"/>
                </a:gdLst>
                <a:ahLst/>
                <a:cxnLst>
                  <a:cxn ang="0">
                    <a:pos x="T0" y="T1"/>
                  </a:cxn>
                  <a:cxn ang="0">
                    <a:pos x="T2" y="T3"/>
                  </a:cxn>
                  <a:cxn ang="0">
                    <a:pos x="T4" y="T5"/>
                  </a:cxn>
                  <a:cxn ang="0">
                    <a:pos x="T6" y="T7"/>
                  </a:cxn>
                  <a:cxn ang="0">
                    <a:pos x="T8" y="T9"/>
                  </a:cxn>
                </a:cxnLst>
                <a:rect l="0" t="0" r="r" b="b"/>
                <a:pathLst>
                  <a:path w="31" h="118">
                    <a:moveTo>
                      <a:pt x="31" y="7"/>
                    </a:moveTo>
                    <a:cubicBezTo>
                      <a:pt x="21" y="5"/>
                      <a:pt x="10" y="2"/>
                      <a:pt x="0" y="0"/>
                    </a:cubicBezTo>
                    <a:cubicBezTo>
                      <a:pt x="0" y="39"/>
                      <a:pt x="0" y="77"/>
                      <a:pt x="0" y="115"/>
                    </a:cubicBezTo>
                    <a:cubicBezTo>
                      <a:pt x="10" y="116"/>
                      <a:pt x="21" y="117"/>
                      <a:pt x="31" y="118"/>
                    </a:cubicBezTo>
                    <a:cubicBezTo>
                      <a:pt x="31" y="81"/>
                      <a:pt x="31" y="44"/>
                      <a:pt x="31" y="7"/>
                    </a:cubicBezTo>
                    <a:close/>
                  </a:path>
                </a:pathLst>
              </a:custGeom>
              <a:solidFill>
                <a:srgbClr val="B7D5F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55" name="îṣľïďè"/>
              <p:cNvSpPr/>
              <p:nvPr/>
            </p:nvSpPr>
            <p:spPr bwMode="auto">
              <a:xfrm>
                <a:off x="2387601" y="2470112"/>
                <a:ext cx="463550" cy="111125"/>
              </a:xfrm>
              <a:custGeom>
                <a:avLst/>
                <a:gdLst>
                  <a:gd name="T0" fmla="*/ 0 w 179"/>
                  <a:gd name="T1" fmla="*/ 0 h 43"/>
                  <a:gd name="T2" fmla="*/ 90 w 179"/>
                  <a:gd name="T3" fmla="*/ 17 h 43"/>
                  <a:gd name="T4" fmla="*/ 179 w 179"/>
                  <a:gd name="T5" fmla="*/ 34 h 43"/>
                  <a:gd name="T6" fmla="*/ 179 w 179"/>
                  <a:gd name="T7" fmla="*/ 43 h 43"/>
                  <a:gd name="T8" fmla="*/ 90 w 179"/>
                  <a:gd name="T9" fmla="*/ 27 h 43"/>
                  <a:gd name="T10" fmla="*/ 0 w 179"/>
                  <a:gd name="T11" fmla="*/ 11 h 43"/>
                  <a:gd name="T12" fmla="*/ 0 w 179"/>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79" h="43">
                    <a:moveTo>
                      <a:pt x="0" y="0"/>
                    </a:moveTo>
                    <a:cubicBezTo>
                      <a:pt x="30" y="5"/>
                      <a:pt x="60" y="11"/>
                      <a:pt x="90" y="17"/>
                    </a:cubicBezTo>
                    <a:cubicBezTo>
                      <a:pt x="119" y="22"/>
                      <a:pt x="149" y="28"/>
                      <a:pt x="179" y="34"/>
                    </a:cubicBezTo>
                    <a:cubicBezTo>
                      <a:pt x="179" y="37"/>
                      <a:pt x="179" y="40"/>
                      <a:pt x="179" y="43"/>
                    </a:cubicBezTo>
                    <a:cubicBezTo>
                      <a:pt x="149" y="38"/>
                      <a:pt x="119" y="32"/>
                      <a:pt x="90" y="27"/>
                    </a:cubicBezTo>
                    <a:cubicBezTo>
                      <a:pt x="60" y="22"/>
                      <a:pt x="30" y="16"/>
                      <a:pt x="0" y="11"/>
                    </a:cubicBezTo>
                    <a:cubicBezTo>
                      <a:pt x="0" y="7"/>
                      <a:pt x="0" y="3"/>
                      <a:pt x="0" y="0"/>
                    </a:cubicBezTo>
                    <a:close/>
                  </a:path>
                </a:pathLst>
              </a:custGeom>
              <a:solidFill>
                <a:srgbClr val="C5D0D9"/>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56" name="ïSļîďé"/>
              <p:cNvSpPr/>
              <p:nvPr/>
            </p:nvSpPr>
            <p:spPr bwMode="auto">
              <a:xfrm>
                <a:off x="2387601" y="2532024"/>
                <a:ext cx="463550" cy="104775"/>
              </a:xfrm>
              <a:custGeom>
                <a:avLst/>
                <a:gdLst>
                  <a:gd name="T0" fmla="*/ 0 w 179"/>
                  <a:gd name="T1" fmla="*/ 0 h 40"/>
                  <a:gd name="T2" fmla="*/ 90 w 179"/>
                  <a:gd name="T3" fmla="*/ 15 h 40"/>
                  <a:gd name="T4" fmla="*/ 179 w 179"/>
                  <a:gd name="T5" fmla="*/ 30 h 40"/>
                  <a:gd name="T6" fmla="*/ 179 w 179"/>
                  <a:gd name="T7" fmla="*/ 40 h 40"/>
                  <a:gd name="T8" fmla="*/ 90 w 179"/>
                  <a:gd name="T9" fmla="*/ 25 h 40"/>
                  <a:gd name="T10" fmla="*/ 0 w 179"/>
                  <a:gd name="T11" fmla="*/ 11 h 40"/>
                  <a:gd name="T12" fmla="*/ 0 w 179"/>
                  <a:gd name="T13" fmla="*/ 0 h 40"/>
                </a:gdLst>
                <a:ahLst/>
                <a:cxnLst>
                  <a:cxn ang="0">
                    <a:pos x="T0" y="T1"/>
                  </a:cxn>
                  <a:cxn ang="0">
                    <a:pos x="T2" y="T3"/>
                  </a:cxn>
                  <a:cxn ang="0">
                    <a:pos x="T4" y="T5"/>
                  </a:cxn>
                  <a:cxn ang="0">
                    <a:pos x="T6" y="T7"/>
                  </a:cxn>
                  <a:cxn ang="0">
                    <a:pos x="T8" y="T9"/>
                  </a:cxn>
                  <a:cxn ang="0">
                    <a:pos x="T10" y="T11"/>
                  </a:cxn>
                  <a:cxn ang="0">
                    <a:pos x="T12" y="T13"/>
                  </a:cxn>
                </a:cxnLst>
                <a:rect l="0" t="0" r="r" b="b"/>
                <a:pathLst>
                  <a:path w="179" h="40">
                    <a:moveTo>
                      <a:pt x="0" y="0"/>
                    </a:moveTo>
                    <a:cubicBezTo>
                      <a:pt x="30" y="5"/>
                      <a:pt x="60" y="10"/>
                      <a:pt x="90" y="15"/>
                    </a:cubicBezTo>
                    <a:cubicBezTo>
                      <a:pt x="119" y="20"/>
                      <a:pt x="149" y="25"/>
                      <a:pt x="179" y="30"/>
                    </a:cubicBezTo>
                    <a:cubicBezTo>
                      <a:pt x="179" y="33"/>
                      <a:pt x="179" y="36"/>
                      <a:pt x="179" y="40"/>
                    </a:cubicBezTo>
                    <a:cubicBezTo>
                      <a:pt x="149" y="35"/>
                      <a:pt x="119" y="30"/>
                      <a:pt x="90" y="25"/>
                    </a:cubicBezTo>
                    <a:cubicBezTo>
                      <a:pt x="60" y="20"/>
                      <a:pt x="30" y="16"/>
                      <a:pt x="0" y="11"/>
                    </a:cubicBezTo>
                    <a:cubicBezTo>
                      <a:pt x="0" y="7"/>
                      <a:pt x="0" y="3"/>
                      <a:pt x="0" y="0"/>
                    </a:cubicBezTo>
                    <a:close/>
                  </a:path>
                </a:pathLst>
              </a:custGeom>
              <a:solidFill>
                <a:srgbClr val="C5D0D9"/>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57" name="iṥḻîdè"/>
              <p:cNvSpPr/>
              <p:nvPr/>
            </p:nvSpPr>
            <p:spPr bwMode="auto">
              <a:xfrm>
                <a:off x="2387601" y="2595524"/>
                <a:ext cx="463550" cy="92075"/>
              </a:xfrm>
              <a:custGeom>
                <a:avLst/>
                <a:gdLst>
                  <a:gd name="T0" fmla="*/ 0 w 179"/>
                  <a:gd name="T1" fmla="*/ 0 h 36"/>
                  <a:gd name="T2" fmla="*/ 90 w 179"/>
                  <a:gd name="T3" fmla="*/ 13 h 36"/>
                  <a:gd name="T4" fmla="*/ 179 w 179"/>
                  <a:gd name="T5" fmla="*/ 27 h 36"/>
                  <a:gd name="T6" fmla="*/ 179 w 179"/>
                  <a:gd name="T7" fmla="*/ 36 h 36"/>
                  <a:gd name="T8" fmla="*/ 90 w 179"/>
                  <a:gd name="T9" fmla="*/ 24 h 36"/>
                  <a:gd name="T10" fmla="*/ 0 w 179"/>
                  <a:gd name="T11" fmla="*/ 11 h 36"/>
                  <a:gd name="T12" fmla="*/ 0 w 179"/>
                  <a:gd name="T13" fmla="*/ 0 h 36"/>
                </a:gdLst>
                <a:ahLst/>
                <a:cxnLst>
                  <a:cxn ang="0">
                    <a:pos x="T0" y="T1"/>
                  </a:cxn>
                  <a:cxn ang="0">
                    <a:pos x="T2" y="T3"/>
                  </a:cxn>
                  <a:cxn ang="0">
                    <a:pos x="T4" y="T5"/>
                  </a:cxn>
                  <a:cxn ang="0">
                    <a:pos x="T6" y="T7"/>
                  </a:cxn>
                  <a:cxn ang="0">
                    <a:pos x="T8" y="T9"/>
                  </a:cxn>
                  <a:cxn ang="0">
                    <a:pos x="T10" y="T11"/>
                  </a:cxn>
                  <a:cxn ang="0">
                    <a:pos x="T12" y="T13"/>
                  </a:cxn>
                </a:cxnLst>
                <a:rect l="0" t="0" r="r" b="b"/>
                <a:pathLst>
                  <a:path w="179" h="36">
                    <a:moveTo>
                      <a:pt x="0" y="0"/>
                    </a:moveTo>
                    <a:cubicBezTo>
                      <a:pt x="30" y="4"/>
                      <a:pt x="60" y="9"/>
                      <a:pt x="90" y="13"/>
                    </a:cubicBezTo>
                    <a:cubicBezTo>
                      <a:pt x="119" y="18"/>
                      <a:pt x="149" y="22"/>
                      <a:pt x="179" y="27"/>
                    </a:cubicBezTo>
                    <a:cubicBezTo>
                      <a:pt x="179" y="30"/>
                      <a:pt x="179" y="33"/>
                      <a:pt x="179" y="36"/>
                    </a:cubicBezTo>
                    <a:cubicBezTo>
                      <a:pt x="149" y="32"/>
                      <a:pt x="119" y="28"/>
                      <a:pt x="90" y="24"/>
                    </a:cubicBezTo>
                    <a:cubicBezTo>
                      <a:pt x="60" y="19"/>
                      <a:pt x="30" y="15"/>
                      <a:pt x="0" y="11"/>
                    </a:cubicBezTo>
                    <a:cubicBezTo>
                      <a:pt x="0" y="7"/>
                      <a:pt x="0" y="4"/>
                      <a:pt x="0" y="0"/>
                    </a:cubicBezTo>
                    <a:close/>
                  </a:path>
                </a:pathLst>
              </a:custGeom>
              <a:solidFill>
                <a:srgbClr val="C5D0D9"/>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58" name="i$ľîḋé"/>
              <p:cNvSpPr/>
              <p:nvPr/>
            </p:nvSpPr>
            <p:spPr bwMode="auto">
              <a:xfrm>
                <a:off x="2387601" y="2657437"/>
                <a:ext cx="463550" cy="82550"/>
              </a:xfrm>
              <a:custGeom>
                <a:avLst/>
                <a:gdLst>
                  <a:gd name="T0" fmla="*/ 0 w 179"/>
                  <a:gd name="T1" fmla="*/ 0 h 32"/>
                  <a:gd name="T2" fmla="*/ 90 w 179"/>
                  <a:gd name="T3" fmla="*/ 12 h 32"/>
                  <a:gd name="T4" fmla="*/ 179 w 179"/>
                  <a:gd name="T5" fmla="*/ 23 h 32"/>
                  <a:gd name="T6" fmla="*/ 179 w 179"/>
                  <a:gd name="T7" fmla="*/ 32 h 32"/>
                  <a:gd name="T8" fmla="*/ 90 w 179"/>
                  <a:gd name="T9" fmla="*/ 22 h 32"/>
                  <a:gd name="T10" fmla="*/ 0 w 179"/>
                  <a:gd name="T11" fmla="*/ 11 h 32"/>
                  <a:gd name="T12" fmla="*/ 0 w 179"/>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79" h="32">
                    <a:moveTo>
                      <a:pt x="0" y="0"/>
                    </a:moveTo>
                    <a:cubicBezTo>
                      <a:pt x="30" y="4"/>
                      <a:pt x="60" y="8"/>
                      <a:pt x="90" y="12"/>
                    </a:cubicBezTo>
                    <a:cubicBezTo>
                      <a:pt x="119" y="15"/>
                      <a:pt x="149" y="19"/>
                      <a:pt x="179" y="23"/>
                    </a:cubicBezTo>
                    <a:cubicBezTo>
                      <a:pt x="179" y="26"/>
                      <a:pt x="179" y="29"/>
                      <a:pt x="179" y="32"/>
                    </a:cubicBezTo>
                    <a:cubicBezTo>
                      <a:pt x="149" y="29"/>
                      <a:pt x="119" y="25"/>
                      <a:pt x="90" y="22"/>
                    </a:cubicBezTo>
                    <a:cubicBezTo>
                      <a:pt x="60" y="18"/>
                      <a:pt x="30" y="15"/>
                      <a:pt x="0" y="11"/>
                    </a:cubicBezTo>
                    <a:cubicBezTo>
                      <a:pt x="0" y="7"/>
                      <a:pt x="0" y="4"/>
                      <a:pt x="0" y="0"/>
                    </a:cubicBezTo>
                    <a:close/>
                  </a:path>
                </a:pathLst>
              </a:custGeom>
              <a:solidFill>
                <a:srgbClr val="C5D0D9"/>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59" name="iṡļide"/>
              <p:cNvSpPr/>
              <p:nvPr/>
            </p:nvSpPr>
            <p:spPr bwMode="auto">
              <a:xfrm>
                <a:off x="2387601" y="2719349"/>
                <a:ext cx="463550" cy="74613"/>
              </a:xfrm>
              <a:custGeom>
                <a:avLst/>
                <a:gdLst>
                  <a:gd name="T0" fmla="*/ 0 w 179"/>
                  <a:gd name="T1" fmla="*/ 0 h 29"/>
                  <a:gd name="T2" fmla="*/ 90 w 179"/>
                  <a:gd name="T3" fmla="*/ 10 h 29"/>
                  <a:gd name="T4" fmla="*/ 179 w 179"/>
                  <a:gd name="T5" fmla="*/ 20 h 29"/>
                  <a:gd name="T6" fmla="*/ 179 w 179"/>
                  <a:gd name="T7" fmla="*/ 29 h 29"/>
                  <a:gd name="T8" fmla="*/ 90 w 179"/>
                  <a:gd name="T9" fmla="*/ 20 h 29"/>
                  <a:gd name="T10" fmla="*/ 0 w 179"/>
                  <a:gd name="T11" fmla="*/ 11 h 29"/>
                  <a:gd name="T12" fmla="*/ 0 w 179"/>
                  <a:gd name="T13" fmla="*/ 0 h 29"/>
                </a:gdLst>
                <a:ahLst/>
                <a:cxnLst>
                  <a:cxn ang="0">
                    <a:pos x="T0" y="T1"/>
                  </a:cxn>
                  <a:cxn ang="0">
                    <a:pos x="T2" y="T3"/>
                  </a:cxn>
                  <a:cxn ang="0">
                    <a:pos x="T4" y="T5"/>
                  </a:cxn>
                  <a:cxn ang="0">
                    <a:pos x="T6" y="T7"/>
                  </a:cxn>
                  <a:cxn ang="0">
                    <a:pos x="T8" y="T9"/>
                  </a:cxn>
                  <a:cxn ang="0">
                    <a:pos x="T10" y="T11"/>
                  </a:cxn>
                  <a:cxn ang="0">
                    <a:pos x="T12" y="T13"/>
                  </a:cxn>
                </a:cxnLst>
                <a:rect l="0" t="0" r="r" b="b"/>
                <a:pathLst>
                  <a:path w="179" h="29">
                    <a:moveTo>
                      <a:pt x="0" y="0"/>
                    </a:moveTo>
                    <a:cubicBezTo>
                      <a:pt x="30" y="3"/>
                      <a:pt x="60" y="7"/>
                      <a:pt x="90" y="10"/>
                    </a:cubicBezTo>
                    <a:cubicBezTo>
                      <a:pt x="119" y="13"/>
                      <a:pt x="149" y="16"/>
                      <a:pt x="179" y="20"/>
                    </a:cubicBezTo>
                    <a:cubicBezTo>
                      <a:pt x="179" y="23"/>
                      <a:pt x="179" y="26"/>
                      <a:pt x="179" y="29"/>
                    </a:cubicBezTo>
                    <a:cubicBezTo>
                      <a:pt x="149" y="26"/>
                      <a:pt x="119" y="23"/>
                      <a:pt x="90" y="20"/>
                    </a:cubicBezTo>
                    <a:cubicBezTo>
                      <a:pt x="60" y="17"/>
                      <a:pt x="30" y="14"/>
                      <a:pt x="0" y="11"/>
                    </a:cubicBezTo>
                    <a:cubicBezTo>
                      <a:pt x="0" y="8"/>
                      <a:pt x="0" y="4"/>
                      <a:pt x="0" y="0"/>
                    </a:cubicBezTo>
                    <a:close/>
                  </a:path>
                </a:pathLst>
              </a:custGeom>
              <a:solidFill>
                <a:srgbClr val="C5D0D9"/>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60" name="iṡļïde"/>
              <p:cNvSpPr/>
              <p:nvPr/>
            </p:nvSpPr>
            <p:spPr bwMode="auto">
              <a:xfrm>
                <a:off x="2387601" y="2217699"/>
                <a:ext cx="463550" cy="252413"/>
              </a:xfrm>
              <a:custGeom>
                <a:avLst/>
                <a:gdLst>
                  <a:gd name="T0" fmla="*/ 0 w 179"/>
                  <a:gd name="T1" fmla="*/ 0 h 98"/>
                  <a:gd name="T2" fmla="*/ 90 w 179"/>
                  <a:gd name="T3" fmla="*/ 25 h 98"/>
                  <a:gd name="T4" fmla="*/ 179 w 179"/>
                  <a:gd name="T5" fmla="*/ 49 h 98"/>
                  <a:gd name="T6" fmla="*/ 179 w 179"/>
                  <a:gd name="T7" fmla="*/ 98 h 98"/>
                  <a:gd name="T8" fmla="*/ 90 w 179"/>
                  <a:gd name="T9" fmla="*/ 78 h 98"/>
                  <a:gd name="T10" fmla="*/ 0 w 179"/>
                  <a:gd name="T11" fmla="*/ 58 h 98"/>
                  <a:gd name="T12" fmla="*/ 0 w 179"/>
                  <a:gd name="T13" fmla="*/ 0 h 98"/>
                </a:gdLst>
                <a:ahLst/>
                <a:cxnLst>
                  <a:cxn ang="0">
                    <a:pos x="T0" y="T1"/>
                  </a:cxn>
                  <a:cxn ang="0">
                    <a:pos x="T2" y="T3"/>
                  </a:cxn>
                  <a:cxn ang="0">
                    <a:pos x="T4" y="T5"/>
                  </a:cxn>
                  <a:cxn ang="0">
                    <a:pos x="T6" y="T7"/>
                  </a:cxn>
                  <a:cxn ang="0">
                    <a:pos x="T8" y="T9"/>
                  </a:cxn>
                  <a:cxn ang="0">
                    <a:pos x="T10" y="T11"/>
                  </a:cxn>
                  <a:cxn ang="0">
                    <a:pos x="T12" y="T13"/>
                  </a:cxn>
                </a:cxnLst>
                <a:rect l="0" t="0" r="r" b="b"/>
                <a:pathLst>
                  <a:path w="179" h="98">
                    <a:moveTo>
                      <a:pt x="0" y="0"/>
                    </a:moveTo>
                    <a:cubicBezTo>
                      <a:pt x="30" y="8"/>
                      <a:pt x="60" y="16"/>
                      <a:pt x="90" y="25"/>
                    </a:cubicBezTo>
                    <a:cubicBezTo>
                      <a:pt x="119" y="33"/>
                      <a:pt x="149" y="41"/>
                      <a:pt x="179" y="49"/>
                    </a:cubicBezTo>
                    <a:cubicBezTo>
                      <a:pt x="179" y="66"/>
                      <a:pt x="179" y="82"/>
                      <a:pt x="179" y="98"/>
                    </a:cubicBezTo>
                    <a:cubicBezTo>
                      <a:pt x="149" y="92"/>
                      <a:pt x="119" y="85"/>
                      <a:pt x="90" y="78"/>
                    </a:cubicBezTo>
                    <a:cubicBezTo>
                      <a:pt x="60" y="72"/>
                      <a:pt x="30" y="65"/>
                      <a:pt x="0" y="58"/>
                    </a:cubicBezTo>
                    <a:cubicBezTo>
                      <a:pt x="0" y="39"/>
                      <a:pt x="0" y="19"/>
                      <a:pt x="0" y="0"/>
                    </a:cubicBezTo>
                    <a:close/>
                  </a:path>
                </a:pathLst>
              </a:custGeom>
              <a:solidFill>
                <a:srgbClr val="C5D0D9"/>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61" name="ïṥľídé"/>
              <p:cNvSpPr/>
              <p:nvPr/>
            </p:nvSpPr>
            <p:spPr bwMode="auto">
              <a:xfrm>
                <a:off x="2411413" y="3133687"/>
                <a:ext cx="390525" cy="671513"/>
              </a:xfrm>
              <a:custGeom>
                <a:avLst/>
                <a:gdLst>
                  <a:gd name="T0" fmla="*/ 76 w 151"/>
                  <a:gd name="T1" fmla="*/ 1 h 260"/>
                  <a:gd name="T2" fmla="*/ 0 w 151"/>
                  <a:gd name="T3" fmla="*/ 136 h 260"/>
                  <a:gd name="T4" fmla="*/ 76 w 151"/>
                  <a:gd name="T5" fmla="*/ 249 h 260"/>
                  <a:gd name="T6" fmla="*/ 151 w 151"/>
                  <a:gd name="T7" fmla="*/ 114 h 260"/>
                  <a:gd name="T8" fmla="*/ 76 w 151"/>
                  <a:gd name="T9" fmla="*/ 1 h 260"/>
                </a:gdLst>
                <a:ahLst/>
                <a:cxnLst>
                  <a:cxn ang="0">
                    <a:pos x="T0" y="T1"/>
                  </a:cxn>
                  <a:cxn ang="0">
                    <a:pos x="T2" y="T3"/>
                  </a:cxn>
                  <a:cxn ang="0">
                    <a:pos x="T4" y="T5"/>
                  </a:cxn>
                  <a:cxn ang="0">
                    <a:pos x="T6" y="T7"/>
                  </a:cxn>
                  <a:cxn ang="0">
                    <a:pos x="T8" y="T9"/>
                  </a:cxn>
                </a:cxnLst>
                <a:rect l="0" t="0" r="r" b="b"/>
                <a:pathLst>
                  <a:path w="151" h="260">
                    <a:moveTo>
                      <a:pt x="76" y="1"/>
                    </a:moveTo>
                    <a:cubicBezTo>
                      <a:pt x="34" y="3"/>
                      <a:pt x="0" y="63"/>
                      <a:pt x="0" y="136"/>
                    </a:cubicBezTo>
                    <a:cubicBezTo>
                      <a:pt x="0" y="209"/>
                      <a:pt x="34" y="260"/>
                      <a:pt x="76" y="249"/>
                    </a:cubicBezTo>
                    <a:cubicBezTo>
                      <a:pt x="118" y="238"/>
                      <a:pt x="151" y="177"/>
                      <a:pt x="151" y="114"/>
                    </a:cubicBezTo>
                    <a:cubicBezTo>
                      <a:pt x="151" y="50"/>
                      <a:pt x="118" y="0"/>
                      <a:pt x="76" y="1"/>
                    </a:cubicBezTo>
                    <a:close/>
                  </a:path>
                </a:pathLst>
              </a:custGeom>
              <a:solidFill>
                <a:srgbClr val="B7D5F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62" name="íŝḻiďè"/>
              <p:cNvSpPr/>
              <p:nvPr/>
            </p:nvSpPr>
            <p:spPr bwMode="auto">
              <a:xfrm>
                <a:off x="2606676" y="3455949"/>
                <a:ext cx="174625" cy="241300"/>
              </a:xfrm>
              <a:custGeom>
                <a:avLst/>
                <a:gdLst>
                  <a:gd name="T0" fmla="*/ 41 w 67"/>
                  <a:gd name="T1" fmla="*/ 93 h 93"/>
                  <a:gd name="T2" fmla="*/ 67 w 67"/>
                  <a:gd name="T3" fmla="*/ 43 h 93"/>
                  <a:gd name="T4" fmla="*/ 0 w 67"/>
                  <a:gd name="T5" fmla="*/ 0 h 93"/>
                  <a:gd name="T6" fmla="*/ 41 w 67"/>
                  <a:gd name="T7" fmla="*/ 93 h 93"/>
                </a:gdLst>
                <a:ahLst/>
                <a:cxnLst>
                  <a:cxn ang="0">
                    <a:pos x="T0" y="T1"/>
                  </a:cxn>
                  <a:cxn ang="0">
                    <a:pos x="T2" y="T3"/>
                  </a:cxn>
                  <a:cxn ang="0">
                    <a:pos x="T4" y="T5"/>
                  </a:cxn>
                  <a:cxn ang="0">
                    <a:pos x="T6" y="T7"/>
                  </a:cxn>
                </a:cxnLst>
                <a:rect l="0" t="0" r="r" b="b"/>
                <a:pathLst>
                  <a:path w="67" h="93">
                    <a:moveTo>
                      <a:pt x="41" y="93"/>
                    </a:moveTo>
                    <a:cubicBezTo>
                      <a:pt x="52" y="79"/>
                      <a:pt x="61" y="62"/>
                      <a:pt x="67" y="43"/>
                    </a:cubicBezTo>
                    <a:cubicBezTo>
                      <a:pt x="45" y="29"/>
                      <a:pt x="22" y="15"/>
                      <a:pt x="0" y="0"/>
                    </a:cubicBezTo>
                    <a:cubicBezTo>
                      <a:pt x="14" y="32"/>
                      <a:pt x="27" y="63"/>
                      <a:pt x="41" y="93"/>
                    </a:cubicBezTo>
                    <a:close/>
                  </a:path>
                </a:pathLst>
              </a:custGeom>
              <a:solidFill>
                <a:srgbClr val="3F73A1"/>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63" name="iṥlídè"/>
              <p:cNvSpPr/>
              <p:nvPr/>
            </p:nvSpPr>
            <p:spPr bwMode="auto">
              <a:xfrm>
                <a:off x="2606676" y="3197187"/>
                <a:ext cx="195263" cy="369888"/>
              </a:xfrm>
              <a:custGeom>
                <a:avLst/>
                <a:gdLst>
                  <a:gd name="T0" fmla="*/ 67 w 75"/>
                  <a:gd name="T1" fmla="*/ 143 h 143"/>
                  <a:gd name="T2" fmla="*/ 75 w 75"/>
                  <a:gd name="T3" fmla="*/ 89 h 143"/>
                  <a:gd name="T4" fmla="*/ 46 w 75"/>
                  <a:gd name="T5" fmla="*/ 0 h 143"/>
                  <a:gd name="T6" fmla="*/ 0 w 75"/>
                  <a:gd name="T7" fmla="*/ 100 h 143"/>
                  <a:gd name="T8" fmla="*/ 67 w 75"/>
                  <a:gd name="T9" fmla="*/ 143 h 143"/>
                </a:gdLst>
                <a:ahLst/>
                <a:cxnLst>
                  <a:cxn ang="0">
                    <a:pos x="T0" y="T1"/>
                  </a:cxn>
                  <a:cxn ang="0">
                    <a:pos x="T2" y="T3"/>
                  </a:cxn>
                  <a:cxn ang="0">
                    <a:pos x="T4" y="T5"/>
                  </a:cxn>
                  <a:cxn ang="0">
                    <a:pos x="T6" y="T7"/>
                  </a:cxn>
                  <a:cxn ang="0">
                    <a:pos x="T8" y="T9"/>
                  </a:cxn>
                </a:cxnLst>
                <a:rect l="0" t="0" r="r" b="b"/>
                <a:pathLst>
                  <a:path w="75" h="143">
                    <a:moveTo>
                      <a:pt x="67" y="143"/>
                    </a:moveTo>
                    <a:cubicBezTo>
                      <a:pt x="72" y="126"/>
                      <a:pt x="75" y="117"/>
                      <a:pt x="75" y="89"/>
                    </a:cubicBezTo>
                    <a:cubicBezTo>
                      <a:pt x="75" y="61"/>
                      <a:pt x="64" y="20"/>
                      <a:pt x="46" y="0"/>
                    </a:cubicBezTo>
                    <a:cubicBezTo>
                      <a:pt x="31" y="32"/>
                      <a:pt x="15" y="66"/>
                      <a:pt x="0" y="100"/>
                    </a:cubicBezTo>
                    <a:cubicBezTo>
                      <a:pt x="22" y="115"/>
                      <a:pt x="45" y="129"/>
                      <a:pt x="67" y="143"/>
                    </a:cubicBezTo>
                    <a:close/>
                  </a:path>
                </a:pathLst>
              </a:custGeom>
              <a:solidFill>
                <a:srgbClr val="5D8CB5"/>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64" name="ï$ľîḓé"/>
              <p:cNvSpPr/>
              <p:nvPr/>
            </p:nvSpPr>
            <p:spPr bwMode="auto">
              <a:xfrm>
                <a:off x="2606676" y="3135274"/>
                <a:ext cx="119063" cy="320675"/>
              </a:xfrm>
              <a:custGeom>
                <a:avLst/>
                <a:gdLst>
                  <a:gd name="T0" fmla="*/ 46 w 46"/>
                  <a:gd name="T1" fmla="*/ 24 h 124"/>
                  <a:gd name="T2" fmla="*/ 0 w 46"/>
                  <a:gd name="T3" fmla="*/ 0 h 124"/>
                  <a:gd name="T4" fmla="*/ 0 w 46"/>
                  <a:gd name="T5" fmla="*/ 124 h 124"/>
                  <a:gd name="T6" fmla="*/ 46 w 46"/>
                  <a:gd name="T7" fmla="*/ 24 h 124"/>
                </a:gdLst>
                <a:ahLst/>
                <a:cxnLst>
                  <a:cxn ang="0">
                    <a:pos x="T0" y="T1"/>
                  </a:cxn>
                  <a:cxn ang="0">
                    <a:pos x="T2" y="T3"/>
                  </a:cxn>
                  <a:cxn ang="0">
                    <a:pos x="T4" y="T5"/>
                  </a:cxn>
                  <a:cxn ang="0">
                    <a:pos x="T6" y="T7"/>
                  </a:cxn>
                </a:cxnLst>
                <a:rect l="0" t="0" r="r" b="b"/>
                <a:pathLst>
                  <a:path w="46" h="124">
                    <a:moveTo>
                      <a:pt x="46" y="24"/>
                    </a:moveTo>
                    <a:cubicBezTo>
                      <a:pt x="34" y="9"/>
                      <a:pt x="17" y="0"/>
                      <a:pt x="0" y="0"/>
                    </a:cubicBezTo>
                    <a:cubicBezTo>
                      <a:pt x="0" y="42"/>
                      <a:pt x="0" y="83"/>
                      <a:pt x="0" y="124"/>
                    </a:cubicBezTo>
                    <a:cubicBezTo>
                      <a:pt x="15" y="90"/>
                      <a:pt x="31" y="56"/>
                      <a:pt x="46" y="24"/>
                    </a:cubicBezTo>
                    <a:close/>
                  </a:path>
                </a:pathLst>
              </a:custGeom>
              <a:solidFill>
                <a:srgbClr val="7BA4C9"/>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65" name="ïṣḻíḓé"/>
              <p:cNvSpPr/>
              <p:nvPr/>
            </p:nvSpPr>
            <p:spPr bwMode="auto">
              <a:xfrm>
                <a:off x="2468563" y="3135274"/>
                <a:ext cx="138113" cy="320675"/>
              </a:xfrm>
              <a:custGeom>
                <a:avLst/>
                <a:gdLst>
                  <a:gd name="T0" fmla="*/ 54 w 54"/>
                  <a:gd name="T1" fmla="*/ 0 h 124"/>
                  <a:gd name="T2" fmla="*/ 54 w 54"/>
                  <a:gd name="T3" fmla="*/ 124 h 124"/>
                  <a:gd name="T4" fmla="*/ 0 w 54"/>
                  <a:gd name="T5" fmla="*/ 41 h 124"/>
                  <a:gd name="T6" fmla="*/ 54 w 54"/>
                  <a:gd name="T7" fmla="*/ 0 h 124"/>
                </a:gdLst>
                <a:ahLst/>
                <a:cxnLst>
                  <a:cxn ang="0">
                    <a:pos x="T0" y="T1"/>
                  </a:cxn>
                  <a:cxn ang="0">
                    <a:pos x="T2" y="T3"/>
                  </a:cxn>
                  <a:cxn ang="0">
                    <a:pos x="T4" y="T5"/>
                  </a:cxn>
                  <a:cxn ang="0">
                    <a:pos x="T6" y="T7"/>
                  </a:cxn>
                </a:cxnLst>
                <a:rect l="0" t="0" r="r" b="b"/>
                <a:pathLst>
                  <a:path w="54" h="124">
                    <a:moveTo>
                      <a:pt x="54" y="0"/>
                    </a:moveTo>
                    <a:cubicBezTo>
                      <a:pt x="54" y="42"/>
                      <a:pt x="54" y="83"/>
                      <a:pt x="54" y="124"/>
                    </a:cubicBezTo>
                    <a:cubicBezTo>
                      <a:pt x="36" y="97"/>
                      <a:pt x="18" y="70"/>
                      <a:pt x="0" y="41"/>
                    </a:cubicBezTo>
                    <a:cubicBezTo>
                      <a:pt x="13" y="16"/>
                      <a:pt x="33" y="1"/>
                      <a:pt x="54" y="0"/>
                    </a:cubicBezTo>
                    <a:close/>
                  </a:path>
                </a:pathLst>
              </a:custGeom>
              <a:solidFill>
                <a:srgbClr val="99BDDC"/>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66" name="iśľïďé"/>
              <p:cNvSpPr/>
              <p:nvPr/>
            </p:nvSpPr>
            <p:spPr bwMode="auto">
              <a:xfrm>
                <a:off x="2922588" y="3351174"/>
                <a:ext cx="460375" cy="92075"/>
              </a:xfrm>
              <a:custGeom>
                <a:avLst/>
                <a:gdLst>
                  <a:gd name="T0" fmla="*/ 0 w 178"/>
                  <a:gd name="T1" fmla="*/ 27 h 36"/>
                  <a:gd name="T2" fmla="*/ 89 w 178"/>
                  <a:gd name="T3" fmla="*/ 13 h 36"/>
                  <a:gd name="T4" fmla="*/ 178 w 178"/>
                  <a:gd name="T5" fmla="*/ 0 h 36"/>
                  <a:gd name="T6" fmla="*/ 178 w 178"/>
                  <a:gd name="T7" fmla="*/ 7 h 36"/>
                  <a:gd name="T8" fmla="*/ 89 w 178"/>
                  <a:gd name="T9" fmla="*/ 22 h 36"/>
                  <a:gd name="T10" fmla="*/ 0 w 178"/>
                  <a:gd name="T11" fmla="*/ 36 h 36"/>
                  <a:gd name="T12" fmla="*/ 0 w 178"/>
                  <a:gd name="T13" fmla="*/ 27 h 36"/>
                </a:gdLst>
                <a:ahLst/>
                <a:cxnLst>
                  <a:cxn ang="0">
                    <a:pos x="T0" y="T1"/>
                  </a:cxn>
                  <a:cxn ang="0">
                    <a:pos x="T2" y="T3"/>
                  </a:cxn>
                  <a:cxn ang="0">
                    <a:pos x="T4" y="T5"/>
                  </a:cxn>
                  <a:cxn ang="0">
                    <a:pos x="T6" y="T7"/>
                  </a:cxn>
                  <a:cxn ang="0">
                    <a:pos x="T8" y="T9"/>
                  </a:cxn>
                  <a:cxn ang="0">
                    <a:pos x="T10" y="T11"/>
                  </a:cxn>
                  <a:cxn ang="0">
                    <a:pos x="T12" y="T13"/>
                  </a:cxn>
                </a:cxnLst>
                <a:rect l="0" t="0" r="r" b="b"/>
                <a:pathLst>
                  <a:path w="178" h="36">
                    <a:moveTo>
                      <a:pt x="0" y="27"/>
                    </a:moveTo>
                    <a:cubicBezTo>
                      <a:pt x="29" y="22"/>
                      <a:pt x="59" y="18"/>
                      <a:pt x="89" y="13"/>
                    </a:cubicBezTo>
                    <a:cubicBezTo>
                      <a:pt x="119" y="9"/>
                      <a:pt x="148" y="4"/>
                      <a:pt x="178" y="0"/>
                    </a:cubicBezTo>
                    <a:cubicBezTo>
                      <a:pt x="178" y="2"/>
                      <a:pt x="178" y="5"/>
                      <a:pt x="178" y="7"/>
                    </a:cubicBezTo>
                    <a:cubicBezTo>
                      <a:pt x="148" y="12"/>
                      <a:pt x="119" y="17"/>
                      <a:pt x="89" y="22"/>
                    </a:cubicBezTo>
                    <a:cubicBezTo>
                      <a:pt x="59" y="26"/>
                      <a:pt x="29" y="31"/>
                      <a:pt x="0" y="36"/>
                    </a:cubicBezTo>
                    <a:cubicBezTo>
                      <a:pt x="0" y="33"/>
                      <a:pt x="0" y="30"/>
                      <a:pt x="0" y="27"/>
                    </a:cubicBezTo>
                    <a:close/>
                  </a:path>
                </a:pathLst>
              </a:custGeom>
              <a:solidFill>
                <a:srgbClr val="C5D0D9"/>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67" name="ïŝ1ïḋè"/>
              <p:cNvSpPr/>
              <p:nvPr/>
            </p:nvSpPr>
            <p:spPr bwMode="auto">
              <a:xfrm>
                <a:off x="2922588" y="3392449"/>
                <a:ext cx="460375" cy="103188"/>
              </a:xfrm>
              <a:custGeom>
                <a:avLst/>
                <a:gdLst>
                  <a:gd name="T0" fmla="*/ 0 w 178"/>
                  <a:gd name="T1" fmla="*/ 31 h 40"/>
                  <a:gd name="T2" fmla="*/ 89 w 178"/>
                  <a:gd name="T3" fmla="*/ 15 h 40"/>
                  <a:gd name="T4" fmla="*/ 178 w 178"/>
                  <a:gd name="T5" fmla="*/ 0 h 40"/>
                  <a:gd name="T6" fmla="*/ 178 w 178"/>
                  <a:gd name="T7" fmla="*/ 7 h 40"/>
                  <a:gd name="T8" fmla="*/ 89 w 178"/>
                  <a:gd name="T9" fmla="*/ 24 h 40"/>
                  <a:gd name="T10" fmla="*/ 0 w 178"/>
                  <a:gd name="T11" fmla="*/ 40 h 40"/>
                  <a:gd name="T12" fmla="*/ 0 w 178"/>
                  <a:gd name="T13" fmla="*/ 31 h 40"/>
                </a:gdLst>
                <a:ahLst/>
                <a:cxnLst>
                  <a:cxn ang="0">
                    <a:pos x="T0" y="T1"/>
                  </a:cxn>
                  <a:cxn ang="0">
                    <a:pos x="T2" y="T3"/>
                  </a:cxn>
                  <a:cxn ang="0">
                    <a:pos x="T4" y="T5"/>
                  </a:cxn>
                  <a:cxn ang="0">
                    <a:pos x="T6" y="T7"/>
                  </a:cxn>
                  <a:cxn ang="0">
                    <a:pos x="T8" y="T9"/>
                  </a:cxn>
                  <a:cxn ang="0">
                    <a:pos x="T10" y="T11"/>
                  </a:cxn>
                  <a:cxn ang="0">
                    <a:pos x="T12" y="T13"/>
                  </a:cxn>
                </a:cxnLst>
                <a:rect l="0" t="0" r="r" b="b"/>
                <a:pathLst>
                  <a:path w="178" h="40">
                    <a:moveTo>
                      <a:pt x="0" y="31"/>
                    </a:moveTo>
                    <a:cubicBezTo>
                      <a:pt x="29" y="26"/>
                      <a:pt x="59" y="21"/>
                      <a:pt x="89" y="15"/>
                    </a:cubicBezTo>
                    <a:cubicBezTo>
                      <a:pt x="119" y="10"/>
                      <a:pt x="148" y="5"/>
                      <a:pt x="178" y="0"/>
                    </a:cubicBezTo>
                    <a:cubicBezTo>
                      <a:pt x="178" y="2"/>
                      <a:pt x="178" y="5"/>
                      <a:pt x="178" y="7"/>
                    </a:cubicBezTo>
                    <a:cubicBezTo>
                      <a:pt x="148" y="13"/>
                      <a:pt x="119" y="18"/>
                      <a:pt x="89" y="24"/>
                    </a:cubicBezTo>
                    <a:cubicBezTo>
                      <a:pt x="59" y="29"/>
                      <a:pt x="29" y="34"/>
                      <a:pt x="0" y="40"/>
                    </a:cubicBezTo>
                    <a:cubicBezTo>
                      <a:pt x="0" y="37"/>
                      <a:pt x="0" y="34"/>
                      <a:pt x="0" y="31"/>
                    </a:cubicBezTo>
                    <a:close/>
                  </a:path>
                </a:pathLst>
              </a:custGeom>
              <a:solidFill>
                <a:srgbClr val="C5D0D9"/>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68" name="îşļidé"/>
              <p:cNvSpPr/>
              <p:nvPr/>
            </p:nvSpPr>
            <p:spPr bwMode="auto">
              <a:xfrm>
                <a:off x="2922588" y="3433724"/>
                <a:ext cx="460375" cy="112713"/>
              </a:xfrm>
              <a:custGeom>
                <a:avLst/>
                <a:gdLst>
                  <a:gd name="T0" fmla="*/ 0 w 178"/>
                  <a:gd name="T1" fmla="*/ 35 h 44"/>
                  <a:gd name="T2" fmla="*/ 89 w 178"/>
                  <a:gd name="T3" fmla="*/ 17 h 44"/>
                  <a:gd name="T4" fmla="*/ 178 w 178"/>
                  <a:gd name="T5" fmla="*/ 0 h 44"/>
                  <a:gd name="T6" fmla="*/ 178 w 178"/>
                  <a:gd name="T7" fmla="*/ 7 h 44"/>
                  <a:gd name="T8" fmla="*/ 89 w 178"/>
                  <a:gd name="T9" fmla="*/ 26 h 44"/>
                  <a:gd name="T10" fmla="*/ 0 w 178"/>
                  <a:gd name="T11" fmla="*/ 44 h 44"/>
                  <a:gd name="T12" fmla="*/ 0 w 178"/>
                  <a:gd name="T13" fmla="*/ 35 h 44"/>
                </a:gdLst>
                <a:ahLst/>
                <a:cxnLst>
                  <a:cxn ang="0">
                    <a:pos x="T0" y="T1"/>
                  </a:cxn>
                  <a:cxn ang="0">
                    <a:pos x="T2" y="T3"/>
                  </a:cxn>
                  <a:cxn ang="0">
                    <a:pos x="T4" y="T5"/>
                  </a:cxn>
                  <a:cxn ang="0">
                    <a:pos x="T6" y="T7"/>
                  </a:cxn>
                  <a:cxn ang="0">
                    <a:pos x="T8" y="T9"/>
                  </a:cxn>
                  <a:cxn ang="0">
                    <a:pos x="T10" y="T11"/>
                  </a:cxn>
                  <a:cxn ang="0">
                    <a:pos x="T12" y="T13"/>
                  </a:cxn>
                </a:cxnLst>
                <a:rect l="0" t="0" r="r" b="b"/>
                <a:pathLst>
                  <a:path w="178" h="44">
                    <a:moveTo>
                      <a:pt x="0" y="35"/>
                    </a:moveTo>
                    <a:cubicBezTo>
                      <a:pt x="29" y="29"/>
                      <a:pt x="59" y="23"/>
                      <a:pt x="89" y="17"/>
                    </a:cubicBezTo>
                    <a:cubicBezTo>
                      <a:pt x="119" y="12"/>
                      <a:pt x="148" y="6"/>
                      <a:pt x="178" y="0"/>
                    </a:cubicBezTo>
                    <a:cubicBezTo>
                      <a:pt x="178" y="3"/>
                      <a:pt x="178" y="5"/>
                      <a:pt x="178" y="7"/>
                    </a:cubicBezTo>
                    <a:cubicBezTo>
                      <a:pt x="148" y="13"/>
                      <a:pt x="119" y="20"/>
                      <a:pt x="89" y="26"/>
                    </a:cubicBezTo>
                    <a:cubicBezTo>
                      <a:pt x="59" y="32"/>
                      <a:pt x="29" y="38"/>
                      <a:pt x="0" y="44"/>
                    </a:cubicBezTo>
                    <a:cubicBezTo>
                      <a:pt x="0" y="41"/>
                      <a:pt x="0" y="38"/>
                      <a:pt x="0" y="35"/>
                    </a:cubicBezTo>
                    <a:close/>
                  </a:path>
                </a:pathLst>
              </a:custGeom>
              <a:solidFill>
                <a:srgbClr val="C5D0D9"/>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69" name="iŝlidê"/>
              <p:cNvSpPr/>
              <p:nvPr/>
            </p:nvSpPr>
            <p:spPr bwMode="auto">
              <a:xfrm>
                <a:off x="2922588" y="3474999"/>
                <a:ext cx="460375" cy="123825"/>
              </a:xfrm>
              <a:custGeom>
                <a:avLst/>
                <a:gdLst>
                  <a:gd name="T0" fmla="*/ 0 w 178"/>
                  <a:gd name="T1" fmla="*/ 39 h 48"/>
                  <a:gd name="T2" fmla="*/ 89 w 178"/>
                  <a:gd name="T3" fmla="*/ 19 h 48"/>
                  <a:gd name="T4" fmla="*/ 178 w 178"/>
                  <a:gd name="T5" fmla="*/ 0 h 48"/>
                  <a:gd name="T6" fmla="*/ 178 w 178"/>
                  <a:gd name="T7" fmla="*/ 8 h 48"/>
                  <a:gd name="T8" fmla="*/ 89 w 178"/>
                  <a:gd name="T9" fmla="*/ 28 h 48"/>
                  <a:gd name="T10" fmla="*/ 0 w 178"/>
                  <a:gd name="T11" fmla="*/ 48 h 48"/>
                  <a:gd name="T12" fmla="*/ 0 w 178"/>
                  <a:gd name="T13" fmla="*/ 39 h 48"/>
                </a:gdLst>
                <a:ahLst/>
                <a:cxnLst>
                  <a:cxn ang="0">
                    <a:pos x="T0" y="T1"/>
                  </a:cxn>
                  <a:cxn ang="0">
                    <a:pos x="T2" y="T3"/>
                  </a:cxn>
                  <a:cxn ang="0">
                    <a:pos x="T4" y="T5"/>
                  </a:cxn>
                  <a:cxn ang="0">
                    <a:pos x="T6" y="T7"/>
                  </a:cxn>
                  <a:cxn ang="0">
                    <a:pos x="T8" y="T9"/>
                  </a:cxn>
                  <a:cxn ang="0">
                    <a:pos x="T10" y="T11"/>
                  </a:cxn>
                  <a:cxn ang="0">
                    <a:pos x="T12" y="T13"/>
                  </a:cxn>
                </a:cxnLst>
                <a:rect l="0" t="0" r="r" b="b"/>
                <a:pathLst>
                  <a:path w="178" h="48">
                    <a:moveTo>
                      <a:pt x="0" y="39"/>
                    </a:moveTo>
                    <a:cubicBezTo>
                      <a:pt x="29" y="32"/>
                      <a:pt x="59" y="26"/>
                      <a:pt x="89" y="19"/>
                    </a:cubicBezTo>
                    <a:cubicBezTo>
                      <a:pt x="119" y="13"/>
                      <a:pt x="148" y="7"/>
                      <a:pt x="178" y="0"/>
                    </a:cubicBezTo>
                    <a:cubicBezTo>
                      <a:pt x="178" y="3"/>
                      <a:pt x="178" y="5"/>
                      <a:pt x="178" y="8"/>
                    </a:cubicBezTo>
                    <a:cubicBezTo>
                      <a:pt x="148" y="14"/>
                      <a:pt x="119" y="21"/>
                      <a:pt x="89" y="28"/>
                    </a:cubicBezTo>
                    <a:cubicBezTo>
                      <a:pt x="59" y="34"/>
                      <a:pt x="29" y="41"/>
                      <a:pt x="0" y="48"/>
                    </a:cubicBezTo>
                    <a:cubicBezTo>
                      <a:pt x="0" y="45"/>
                      <a:pt x="0" y="42"/>
                      <a:pt x="0" y="39"/>
                    </a:cubicBezTo>
                    <a:close/>
                  </a:path>
                </a:pathLst>
              </a:custGeom>
              <a:solidFill>
                <a:srgbClr val="C5D0D9"/>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70" name="îSḷïḑè"/>
              <p:cNvSpPr/>
              <p:nvPr/>
            </p:nvSpPr>
            <p:spPr bwMode="auto">
              <a:xfrm>
                <a:off x="2922588" y="3516274"/>
                <a:ext cx="460375" cy="131763"/>
              </a:xfrm>
              <a:custGeom>
                <a:avLst/>
                <a:gdLst>
                  <a:gd name="T0" fmla="*/ 0 w 178"/>
                  <a:gd name="T1" fmla="*/ 42 h 51"/>
                  <a:gd name="T2" fmla="*/ 89 w 178"/>
                  <a:gd name="T3" fmla="*/ 21 h 51"/>
                  <a:gd name="T4" fmla="*/ 178 w 178"/>
                  <a:gd name="T5" fmla="*/ 0 h 51"/>
                  <a:gd name="T6" fmla="*/ 178 w 178"/>
                  <a:gd name="T7" fmla="*/ 8 h 51"/>
                  <a:gd name="T8" fmla="*/ 89 w 178"/>
                  <a:gd name="T9" fmla="*/ 30 h 51"/>
                  <a:gd name="T10" fmla="*/ 0 w 178"/>
                  <a:gd name="T11" fmla="*/ 51 h 51"/>
                  <a:gd name="T12" fmla="*/ 0 w 178"/>
                  <a:gd name="T13" fmla="*/ 42 h 51"/>
                </a:gdLst>
                <a:ahLst/>
                <a:cxnLst>
                  <a:cxn ang="0">
                    <a:pos x="T0" y="T1"/>
                  </a:cxn>
                  <a:cxn ang="0">
                    <a:pos x="T2" y="T3"/>
                  </a:cxn>
                  <a:cxn ang="0">
                    <a:pos x="T4" y="T5"/>
                  </a:cxn>
                  <a:cxn ang="0">
                    <a:pos x="T6" y="T7"/>
                  </a:cxn>
                  <a:cxn ang="0">
                    <a:pos x="T8" y="T9"/>
                  </a:cxn>
                  <a:cxn ang="0">
                    <a:pos x="T10" y="T11"/>
                  </a:cxn>
                  <a:cxn ang="0">
                    <a:pos x="T12" y="T13"/>
                  </a:cxn>
                </a:cxnLst>
                <a:rect l="0" t="0" r="r" b="b"/>
                <a:pathLst>
                  <a:path w="178" h="51">
                    <a:moveTo>
                      <a:pt x="0" y="42"/>
                    </a:moveTo>
                    <a:cubicBezTo>
                      <a:pt x="29" y="35"/>
                      <a:pt x="59" y="28"/>
                      <a:pt x="89" y="21"/>
                    </a:cubicBezTo>
                    <a:cubicBezTo>
                      <a:pt x="119" y="14"/>
                      <a:pt x="148" y="7"/>
                      <a:pt x="178" y="0"/>
                    </a:cubicBezTo>
                    <a:cubicBezTo>
                      <a:pt x="178" y="3"/>
                      <a:pt x="178" y="5"/>
                      <a:pt x="178" y="8"/>
                    </a:cubicBezTo>
                    <a:cubicBezTo>
                      <a:pt x="148" y="15"/>
                      <a:pt x="119" y="22"/>
                      <a:pt x="89" y="30"/>
                    </a:cubicBezTo>
                    <a:cubicBezTo>
                      <a:pt x="59" y="37"/>
                      <a:pt x="29" y="44"/>
                      <a:pt x="0" y="51"/>
                    </a:cubicBezTo>
                    <a:cubicBezTo>
                      <a:pt x="0" y="48"/>
                      <a:pt x="0" y="45"/>
                      <a:pt x="0" y="42"/>
                    </a:cubicBezTo>
                    <a:close/>
                  </a:path>
                </a:pathLst>
              </a:custGeom>
              <a:solidFill>
                <a:srgbClr val="C5D0D9"/>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71" name="îš1ídé"/>
              <p:cNvSpPr/>
              <p:nvPr/>
            </p:nvSpPr>
            <p:spPr bwMode="auto">
              <a:xfrm>
                <a:off x="2922588" y="3179724"/>
                <a:ext cx="460375" cy="157163"/>
              </a:xfrm>
              <a:custGeom>
                <a:avLst/>
                <a:gdLst>
                  <a:gd name="T0" fmla="*/ 0 w 178"/>
                  <a:gd name="T1" fmla="*/ 13 h 61"/>
                  <a:gd name="T2" fmla="*/ 89 w 178"/>
                  <a:gd name="T3" fmla="*/ 7 h 61"/>
                  <a:gd name="T4" fmla="*/ 178 w 178"/>
                  <a:gd name="T5" fmla="*/ 0 h 61"/>
                  <a:gd name="T6" fmla="*/ 178 w 178"/>
                  <a:gd name="T7" fmla="*/ 39 h 61"/>
                  <a:gd name="T8" fmla="*/ 89 w 178"/>
                  <a:gd name="T9" fmla="*/ 50 h 61"/>
                  <a:gd name="T10" fmla="*/ 0 w 178"/>
                  <a:gd name="T11" fmla="*/ 61 h 61"/>
                  <a:gd name="T12" fmla="*/ 0 w 178"/>
                  <a:gd name="T13" fmla="*/ 13 h 61"/>
                </a:gdLst>
                <a:ahLst/>
                <a:cxnLst>
                  <a:cxn ang="0">
                    <a:pos x="T0" y="T1"/>
                  </a:cxn>
                  <a:cxn ang="0">
                    <a:pos x="T2" y="T3"/>
                  </a:cxn>
                  <a:cxn ang="0">
                    <a:pos x="T4" y="T5"/>
                  </a:cxn>
                  <a:cxn ang="0">
                    <a:pos x="T6" y="T7"/>
                  </a:cxn>
                  <a:cxn ang="0">
                    <a:pos x="T8" y="T9"/>
                  </a:cxn>
                  <a:cxn ang="0">
                    <a:pos x="T10" y="T11"/>
                  </a:cxn>
                  <a:cxn ang="0">
                    <a:pos x="T12" y="T13"/>
                  </a:cxn>
                </a:cxnLst>
                <a:rect l="0" t="0" r="r" b="b"/>
                <a:pathLst>
                  <a:path w="178" h="61">
                    <a:moveTo>
                      <a:pt x="0" y="13"/>
                    </a:moveTo>
                    <a:cubicBezTo>
                      <a:pt x="29" y="10"/>
                      <a:pt x="59" y="9"/>
                      <a:pt x="89" y="7"/>
                    </a:cubicBezTo>
                    <a:cubicBezTo>
                      <a:pt x="119" y="5"/>
                      <a:pt x="148" y="2"/>
                      <a:pt x="178" y="0"/>
                    </a:cubicBezTo>
                    <a:cubicBezTo>
                      <a:pt x="178" y="13"/>
                      <a:pt x="178" y="26"/>
                      <a:pt x="178" y="39"/>
                    </a:cubicBezTo>
                    <a:cubicBezTo>
                      <a:pt x="148" y="43"/>
                      <a:pt x="119" y="47"/>
                      <a:pt x="89" y="50"/>
                    </a:cubicBezTo>
                    <a:cubicBezTo>
                      <a:pt x="59" y="53"/>
                      <a:pt x="29" y="57"/>
                      <a:pt x="0" y="61"/>
                    </a:cubicBezTo>
                    <a:cubicBezTo>
                      <a:pt x="0" y="44"/>
                      <a:pt x="0" y="29"/>
                      <a:pt x="0" y="13"/>
                    </a:cubicBezTo>
                    <a:close/>
                  </a:path>
                </a:pathLst>
              </a:custGeom>
              <a:solidFill>
                <a:srgbClr val="C5D0D9"/>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72" name="ïśļîḍè"/>
              <p:cNvSpPr/>
              <p:nvPr/>
            </p:nvSpPr>
            <p:spPr bwMode="auto">
              <a:xfrm>
                <a:off x="2255838" y="1704937"/>
                <a:ext cx="1254125" cy="2387600"/>
              </a:xfrm>
              <a:custGeom>
                <a:avLst/>
                <a:gdLst>
                  <a:gd name="T0" fmla="*/ 243 w 485"/>
                  <a:gd name="T1" fmla="*/ 103 h 923"/>
                  <a:gd name="T2" fmla="*/ 476 w 485"/>
                  <a:gd name="T3" fmla="*/ 203 h 923"/>
                  <a:gd name="T4" fmla="*/ 485 w 485"/>
                  <a:gd name="T5" fmla="*/ 207 h 923"/>
                  <a:gd name="T6" fmla="*/ 485 w 485"/>
                  <a:gd name="T7" fmla="*/ 218 h 923"/>
                  <a:gd name="T8" fmla="*/ 485 w 485"/>
                  <a:gd name="T9" fmla="*/ 484 h 923"/>
                  <a:gd name="T10" fmla="*/ 485 w 485"/>
                  <a:gd name="T11" fmla="*/ 751 h 923"/>
                  <a:gd name="T12" fmla="*/ 485 w 485"/>
                  <a:gd name="T13" fmla="*/ 761 h 923"/>
                  <a:gd name="T14" fmla="*/ 476 w 485"/>
                  <a:gd name="T15" fmla="*/ 764 h 923"/>
                  <a:gd name="T16" fmla="*/ 243 w 485"/>
                  <a:gd name="T17" fmla="*/ 842 h 923"/>
                  <a:gd name="T18" fmla="*/ 243 w 485"/>
                  <a:gd name="T19" fmla="*/ 814 h 923"/>
                  <a:gd name="T20" fmla="*/ 466 w 485"/>
                  <a:gd name="T21" fmla="*/ 746 h 923"/>
                  <a:gd name="T22" fmla="*/ 466 w 485"/>
                  <a:gd name="T23" fmla="*/ 483 h 923"/>
                  <a:gd name="T24" fmla="*/ 466 w 485"/>
                  <a:gd name="T25" fmla="*/ 220 h 923"/>
                  <a:gd name="T26" fmla="*/ 243 w 485"/>
                  <a:gd name="T27" fmla="*/ 131 h 923"/>
                  <a:gd name="T28" fmla="*/ 243 w 485"/>
                  <a:gd name="T29" fmla="*/ 103 h 923"/>
                  <a:gd name="T30" fmla="*/ 10 w 485"/>
                  <a:gd name="T31" fmla="*/ 4 h 923"/>
                  <a:gd name="T32" fmla="*/ 243 w 485"/>
                  <a:gd name="T33" fmla="*/ 103 h 923"/>
                  <a:gd name="T34" fmla="*/ 243 w 485"/>
                  <a:gd name="T35" fmla="*/ 103 h 923"/>
                  <a:gd name="T36" fmla="*/ 243 w 485"/>
                  <a:gd name="T37" fmla="*/ 131 h 923"/>
                  <a:gd name="T38" fmla="*/ 243 w 485"/>
                  <a:gd name="T39" fmla="*/ 131 h 923"/>
                  <a:gd name="T40" fmla="*/ 19 w 485"/>
                  <a:gd name="T41" fmla="*/ 42 h 923"/>
                  <a:gd name="T42" fmla="*/ 19 w 485"/>
                  <a:gd name="T43" fmla="*/ 462 h 923"/>
                  <a:gd name="T44" fmla="*/ 19 w 485"/>
                  <a:gd name="T45" fmla="*/ 883 h 923"/>
                  <a:gd name="T46" fmla="*/ 243 w 485"/>
                  <a:gd name="T47" fmla="*/ 814 h 923"/>
                  <a:gd name="T48" fmla="*/ 243 w 485"/>
                  <a:gd name="T49" fmla="*/ 814 h 923"/>
                  <a:gd name="T50" fmla="*/ 243 w 485"/>
                  <a:gd name="T51" fmla="*/ 842 h 923"/>
                  <a:gd name="T52" fmla="*/ 243 w 485"/>
                  <a:gd name="T53" fmla="*/ 842 h 923"/>
                  <a:gd name="T54" fmla="*/ 10 w 485"/>
                  <a:gd name="T55" fmla="*/ 920 h 923"/>
                  <a:gd name="T56" fmla="*/ 0 w 485"/>
                  <a:gd name="T57" fmla="*/ 923 h 923"/>
                  <a:gd name="T58" fmla="*/ 0 w 485"/>
                  <a:gd name="T59" fmla="*/ 906 h 923"/>
                  <a:gd name="T60" fmla="*/ 0 w 485"/>
                  <a:gd name="T61" fmla="*/ 461 h 923"/>
                  <a:gd name="T62" fmla="*/ 0 w 485"/>
                  <a:gd name="T63" fmla="*/ 17 h 923"/>
                  <a:gd name="T64" fmla="*/ 0 w 485"/>
                  <a:gd name="T65" fmla="*/ 0 h 923"/>
                  <a:gd name="T66" fmla="*/ 10 w 485"/>
                  <a:gd name="T67" fmla="*/ 4 h 9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485" h="923">
                    <a:moveTo>
                      <a:pt x="243" y="103"/>
                    </a:moveTo>
                    <a:cubicBezTo>
                      <a:pt x="320" y="136"/>
                      <a:pt x="398" y="170"/>
                      <a:pt x="476" y="203"/>
                    </a:cubicBezTo>
                    <a:cubicBezTo>
                      <a:pt x="479" y="204"/>
                      <a:pt x="482" y="206"/>
                      <a:pt x="485" y="207"/>
                    </a:cubicBezTo>
                    <a:cubicBezTo>
                      <a:pt x="485" y="210"/>
                      <a:pt x="485" y="214"/>
                      <a:pt x="485" y="218"/>
                    </a:cubicBezTo>
                    <a:cubicBezTo>
                      <a:pt x="485" y="306"/>
                      <a:pt x="485" y="395"/>
                      <a:pt x="485" y="484"/>
                    </a:cubicBezTo>
                    <a:cubicBezTo>
                      <a:pt x="485" y="573"/>
                      <a:pt x="485" y="662"/>
                      <a:pt x="485" y="751"/>
                    </a:cubicBezTo>
                    <a:cubicBezTo>
                      <a:pt x="485" y="754"/>
                      <a:pt x="485" y="757"/>
                      <a:pt x="485" y="761"/>
                    </a:cubicBezTo>
                    <a:cubicBezTo>
                      <a:pt x="482" y="762"/>
                      <a:pt x="479" y="763"/>
                      <a:pt x="476" y="764"/>
                    </a:cubicBezTo>
                    <a:cubicBezTo>
                      <a:pt x="398" y="790"/>
                      <a:pt x="320" y="816"/>
                      <a:pt x="243" y="842"/>
                    </a:cubicBezTo>
                    <a:cubicBezTo>
                      <a:pt x="243" y="814"/>
                      <a:pt x="243" y="814"/>
                      <a:pt x="243" y="814"/>
                    </a:cubicBezTo>
                    <a:cubicBezTo>
                      <a:pt x="317" y="792"/>
                      <a:pt x="392" y="769"/>
                      <a:pt x="466" y="746"/>
                    </a:cubicBezTo>
                    <a:cubicBezTo>
                      <a:pt x="466" y="658"/>
                      <a:pt x="466" y="571"/>
                      <a:pt x="466" y="483"/>
                    </a:cubicBezTo>
                    <a:cubicBezTo>
                      <a:pt x="466" y="396"/>
                      <a:pt x="466" y="308"/>
                      <a:pt x="466" y="220"/>
                    </a:cubicBezTo>
                    <a:cubicBezTo>
                      <a:pt x="392" y="191"/>
                      <a:pt x="317" y="161"/>
                      <a:pt x="243" y="131"/>
                    </a:cubicBezTo>
                    <a:lnTo>
                      <a:pt x="243" y="103"/>
                    </a:lnTo>
                    <a:close/>
                    <a:moveTo>
                      <a:pt x="10" y="4"/>
                    </a:moveTo>
                    <a:cubicBezTo>
                      <a:pt x="87" y="37"/>
                      <a:pt x="165" y="70"/>
                      <a:pt x="243" y="103"/>
                    </a:cubicBezTo>
                    <a:cubicBezTo>
                      <a:pt x="243" y="103"/>
                      <a:pt x="243" y="103"/>
                      <a:pt x="243" y="103"/>
                    </a:cubicBezTo>
                    <a:cubicBezTo>
                      <a:pt x="243" y="131"/>
                      <a:pt x="243" y="131"/>
                      <a:pt x="243" y="131"/>
                    </a:cubicBezTo>
                    <a:cubicBezTo>
                      <a:pt x="243" y="131"/>
                      <a:pt x="243" y="131"/>
                      <a:pt x="243" y="131"/>
                    </a:cubicBezTo>
                    <a:cubicBezTo>
                      <a:pt x="168" y="101"/>
                      <a:pt x="94" y="72"/>
                      <a:pt x="19" y="42"/>
                    </a:cubicBezTo>
                    <a:cubicBezTo>
                      <a:pt x="19" y="182"/>
                      <a:pt x="19" y="322"/>
                      <a:pt x="19" y="462"/>
                    </a:cubicBezTo>
                    <a:cubicBezTo>
                      <a:pt x="19" y="602"/>
                      <a:pt x="19" y="743"/>
                      <a:pt x="19" y="883"/>
                    </a:cubicBezTo>
                    <a:cubicBezTo>
                      <a:pt x="94" y="860"/>
                      <a:pt x="168" y="837"/>
                      <a:pt x="243" y="814"/>
                    </a:cubicBezTo>
                    <a:cubicBezTo>
                      <a:pt x="243" y="814"/>
                      <a:pt x="243" y="814"/>
                      <a:pt x="243" y="814"/>
                    </a:cubicBezTo>
                    <a:cubicBezTo>
                      <a:pt x="243" y="842"/>
                      <a:pt x="243" y="842"/>
                      <a:pt x="243" y="842"/>
                    </a:cubicBezTo>
                    <a:cubicBezTo>
                      <a:pt x="243" y="842"/>
                      <a:pt x="243" y="842"/>
                      <a:pt x="243" y="842"/>
                    </a:cubicBezTo>
                    <a:cubicBezTo>
                      <a:pt x="165" y="868"/>
                      <a:pt x="87" y="894"/>
                      <a:pt x="10" y="920"/>
                    </a:cubicBezTo>
                    <a:cubicBezTo>
                      <a:pt x="6" y="921"/>
                      <a:pt x="3" y="922"/>
                      <a:pt x="0" y="923"/>
                    </a:cubicBezTo>
                    <a:cubicBezTo>
                      <a:pt x="0" y="917"/>
                      <a:pt x="0" y="912"/>
                      <a:pt x="0" y="906"/>
                    </a:cubicBezTo>
                    <a:cubicBezTo>
                      <a:pt x="0" y="758"/>
                      <a:pt x="0" y="609"/>
                      <a:pt x="0" y="461"/>
                    </a:cubicBezTo>
                    <a:cubicBezTo>
                      <a:pt x="0" y="313"/>
                      <a:pt x="0" y="165"/>
                      <a:pt x="0" y="17"/>
                    </a:cubicBezTo>
                    <a:cubicBezTo>
                      <a:pt x="0" y="11"/>
                      <a:pt x="0" y="5"/>
                      <a:pt x="0" y="0"/>
                    </a:cubicBezTo>
                    <a:cubicBezTo>
                      <a:pt x="3" y="1"/>
                      <a:pt x="6" y="2"/>
                      <a:pt x="10" y="4"/>
                    </a:cubicBezTo>
                    <a:close/>
                  </a:path>
                </a:pathLst>
              </a:custGeom>
              <a:solidFill>
                <a:srgbClr val="C5D0D9"/>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73" name="íşḻïďê"/>
              <p:cNvSpPr/>
              <p:nvPr/>
            </p:nvSpPr>
            <p:spPr bwMode="auto">
              <a:xfrm>
                <a:off x="4322763" y="4033799"/>
                <a:ext cx="47625" cy="23813"/>
              </a:xfrm>
              <a:custGeom>
                <a:avLst/>
                <a:gdLst>
                  <a:gd name="T0" fmla="*/ 0 w 19"/>
                  <a:gd name="T1" fmla="*/ 9 h 9"/>
                  <a:gd name="T2" fmla="*/ 19 w 19"/>
                  <a:gd name="T3" fmla="*/ 9 h 9"/>
                  <a:gd name="T4" fmla="*/ 19 w 19"/>
                  <a:gd name="T5" fmla="*/ 4 h 9"/>
                  <a:gd name="T6" fmla="*/ 16 w 19"/>
                  <a:gd name="T7" fmla="*/ 0 h 9"/>
                  <a:gd name="T8" fmla="*/ 2 w 19"/>
                  <a:gd name="T9" fmla="*/ 0 h 9"/>
                  <a:gd name="T10" fmla="*/ 0 w 19"/>
                  <a:gd name="T11" fmla="*/ 4 h 9"/>
                  <a:gd name="T12" fmla="*/ 0 w 19"/>
                  <a:gd name="T13" fmla="*/ 9 h 9"/>
                </a:gdLst>
                <a:ahLst/>
                <a:cxnLst>
                  <a:cxn ang="0">
                    <a:pos x="T0" y="T1"/>
                  </a:cxn>
                  <a:cxn ang="0">
                    <a:pos x="T2" y="T3"/>
                  </a:cxn>
                  <a:cxn ang="0">
                    <a:pos x="T4" y="T5"/>
                  </a:cxn>
                  <a:cxn ang="0">
                    <a:pos x="T6" y="T7"/>
                  </a:cxn>
                  <a:cxn ang="0">
                    <a:pos x="T8" y="T9"/>
                  </a:cxn>
                  <a:cxn ang="0">
                    <a:pos x="T10" y="T11"/>
                  </a:cxn>
                  <a:cxn ang="0">
                    <a:pos x="T12" y="T13"/>
                  </a:cxn>
                </a:cxnLst>
                <a:rect l="0" t="0" r="r" b="b"/>
                <a:pathLst>
                  <a:path w="19" h="9">
                    <a:moveTo>
                      <a:pt x="0" y="9"/>
                    </a:moveTo>
                    <a:cubicBezTo>
                      <a:pt x="19" y="9"/>
                      <a:pt x="19" y="9"/>
                      <a:pt x="19" y="9"/>
                    </a:cubicBezTo>
                    <a:cubicBezTo>
                      <a:pt x="19" y="4"/>
                      <a:pt x="19" y="4"/>
                      <a:pt x="19" y="4"/>
                    </a:cubicBezTo>
                    <a:cubicBezTo>
                      <a:pt x="19" y="1"/>
                      <a:pt x="18" y="0"/>
                      <a:pt x="16" y="0"/>
                    </a:cubicBezTo>
                    <a:cubicBezTo>
                      <a:pt x="2" y="0"/>
                      <a:pt x="2" y="0"/>
                      <a:pt x="2" y="0"/>
                    </a:cubicBezTo>
                    <a:cubicBezTo>
                      <a:pt x="1" y="0"/>
                      <a:pt x="0" y="1"/>
                      <a:pt x="0" y="4"/>
                    </a:cubicBezTo>
                    <a:lnTo>
                      <a:pt x="0" y="9"/>
                    </a:lnTo>
                    <a:close/>
                  </a:path>
                </a:pathLst>
              </a:custGeom>
              <a:solidFill>
                <a:srgbClr val="C5D0D9"/>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74" name="ïṣļíḍe"/>
              <p:cNvSpPr/>
              <p:nvPr/>
            </p:nvSpPr>
            <p:spPr bwMode="auto">
              <a:xfrm>
                <a:off x="4464051" y="4033799"/>
                <a:ext cx="49213" cy="23813"/>
              </a:xfrm>
              <a:custGeom>
                <a:avLst/>
                <a:gdLst>
                  <a:gd name="T0" fmla="*/ 0 w 19"/>
                  <a:gd name="T1" fmla="*/ 9 h 9"/>
                  <a:gd name="T2" fmla="*/ 19 w 19"/>
                  <a:gd name="T3" fmla="*/ 9 h 9"/>
                  <a:gd name="T4" fmla="*/ 19 w 19"/>
                  <a:gd name="T5" fmla="*/ 4 h 9"/>
                  <a:gd name="T6" fmla="*/ 16 w 19"/>
                  <a:gd name="T7" fmla="*/ 0 h 9"/>
                  <a:gd name="T8" fmla="*/ 2 w 19"/>
                  <a:gd name="T9" fmla="*/ 0 h 9"/>
                  <a:gd name="T10" fmla="*/ 0 w 19"/>
                  <a:gd name="T11" fmla="*/ 4 h 9"/>
                  <a:gd name="T12" fmla="*/ 0 w 19"/>
                  <a:gd name="T13" fmla="*/ 9 h 9"/>
                </a:gdLst>
                <a:ahLst/>
                <a:cxnLst>
                  <a:cxn ang="0">
                    <a:pos x="T0" y="T1"/>
                  </a:cxn>
                  <a:cxn ang="0">
                    <a:pos x="T2" y="T3"/>
                  </a:cxn>
                  <a:cxn ang="0">
                    <a:pos x="T4" y="T5"/>
                  </a:cxn>
                  <a:cxn ang="0">
                    <a:pos x="T6" y="T7"/>
                  </a:cxn>
                  <a:cxn ang="0">
                    <a:pos x="T8" y="T9"/>
                  </a:cxn>
                  <a:cxn ang="0">
                    <a:pos x="T10" y="T11"/>
                  </a:cxn>
                  <a:cxn ang="0">
                    <a:pos x="T12" y="T13"/>
                  </a:cxn>
                </a:cxnLst>
                <a:rect l="0" t="0" r="r" b="b"/>
                <a:pathLst>
                  <a:path w="19" h="9">
                    <a:moveTo>
                      <a:pt x="0" y="9"/>
                    </a:moveTo>
                    <a:cubicBezTo>
                      <a:pt x="19" y="9"/>
                      <a:pt x="19" y="9"/>
                      <a:pt x="19" y="9"/>
                    </a:cubicBezTo>
                    <a:cubicBezTo>
                      <a:pt x="19" y="4"/>
                      <a:pt x="19" y="4"/>
                      <a:pt x="19" y="4"/>
                    </a:cubicBezTo>
                    <a:cubicBezTo>
                      <a:pt x="19" y="1"/>
                      <a:pt x="18" y="0"/>
                      <a:pt x="16" y="0"/>
                    </a:cubicBezTo>
                    <a:cubicBezTo>
                      <a:pt x="2" y="0"/>
                      <a:pt x="2" y="0"/>
                      <a:pt x="2" y="0"/>
                    </a:cubicBezTo>
                    <a:cubicBezTo>
                      <a:pt x="1" y="0"/>
                      <a:pt x="0" y="1"/>
                      <a:pt x="0" y="4"/>
                    </a:cubicBezTo>
                    <a:lnTo>
                      <a:pt x="0" y="9"/>
                    </a:lnTo>
                    <a:close/>
                  </a:path>
                </a:pathLst>
              </a:custGeom>
              <a:solidFill>
                <a:srgbClr val="A7BED1"/>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75" name="íSlîdê"/>
              <p:cNvSpPr/>
              <p:nvPr/>
            </p:nvSpPr>
            <p:spPr bwMode="auto">
              <a:xfrm>
                <a:off x="4329113" y="3944899"/>
                <a:ext cx="176213" cy="220663"/>
              </a:xfrm>
              <a:custGeom>
                <a:avLst/>
                <a:gdLst>
                  <a:gd name="T0" fmla="*/ 34 w 68"/>
                  <a:gd name="T1" fmla="*/ 85 h 85"/>
                  <a:gd name="T2" fmla="*/ 60 w 68"/>
                  <a:gd name="T3" fmla="*/ 85 h 85"/>
                  <a:gd name="T4" fmla="*/ 68 w 68"/>
                  <a:gd name="T5" fmla="*/ 78 h 85"/>
                  <a:gd name="T6" fmla="*/ 68 w 68"/>
                  <a:gd name="T7" fmla="*/ 7 h 85"/>
                  <a:gd name="T8" fmla="*/ 60 w 68"/>
                  <a:gd name="T9" fmla="*/ 0 h 85"/>
                  <a:gd name="T10" fmla="*/ 34 w 68"/>
                  <a:gd name="T11" fmla="*/ 0 h 85"/>
                  <a:gd name="T12" fmla="*/ 34 w 68"/>
                  <a:gd name="T13" fmla="*/ 11 h 85"/>
                  <a:gd name="T14" fmla="*/ 52 w 68"/>
                  <a:gd name="T15" fmla="*/ 11 h 85"/>
                  <a:gd name="T16" fmla="*/ 56 w 68"/>
                  <a:gd name="T17" fmla="*/ 15 h 85"/>
                  <a:gd name="T18" fmla="*/ 56 w 68"/>
                  <a:gd name="T19" fmla="*/ 64 h 85"/>
                  <a:gd name="T20" fmla="*/ 52 w 68"/>
                  <a:gd name="T21" fmla="*/ 67 h 85"/>
                  <a:gd name="T22" fmla="*/ 34 w 68"/>
                  <a:gd name="T23" fmla="*/ 67 h 85"/>
                  <a:gd name="T24" fmla="*/ 34 w 68"/>
                  <a:gd name="T25" fmla="*/ 85 h 85"/>
                  <a:gd name="T26" fmla="*/ 7 w 68"/>
                  <a:gd name="T27" fmla="*/ 85 h 85"/>
                  <a:gd name="T28" fmla="*/ 34 w 68"/>
                  <a:gd name="T29" fmla="*/ 85 h 85"/>
                  <a:gd name="T30" fmla="*/ 34 w 68"/>
                  <a:gd name="T31" fmla="*/ 67 h 85"/>
                  <a:gd name="T32" fmla="*/ 16 w 68"/>
                  <a:gd name="T33" fmla="*/ 67 h 85"/>
                  <a:gd name="T34" fmla="*/ 12 w 68"/>
                  <a:gd name="T35" fmla="*/ 64 h 85"/>
                  <a:gd name="T36" fmla="*/ 12 w 68"/>
                  <a:gd name="T37" fmla="*/ 15 h 85"/>
                  <a:gd name="T38" fmla="*/ 16 w 68"/>
                  <a:gd name="T39" fmla="*/ 11 h 85"/>
                  <a:gd name="T40" fmla="*/ 34 w 68"/>
                  <a:gd name="T41" fmla="*/ 11 h 85"/>
                  <a:gd name="T42" fmla="*/ 34 w 68"/>
                  <a:gd name="T43" fmla="*/ 0 h 85"/>
                  <a:gd name="T44" fmla="*/ 7 w 68"/>
                  <a:gd name="T45" fmla="*/ 0 h 85"/>
                  <a:gd name="T46" fmla="*/ 0 w 68"/>
                  <a:gd name="T47" fmla="*/ 7 h 85"/>
                  <a:gd name="T48" fmla="*/ 0 w 68"/>
                  <a:gd name="T49" fmla="*/ 78 h 85"/>
                  <a:gd name="T50" fmla="*/ 7 w 68"/>
                  <a:gd name="T51" fmla="*/ 85 h 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68" h="85">
                    <a:moveTo>
                      <a:pt x="34" y="85"/>
                    </a:moveTo>
                    <a:cubicBezTo>
                      <a:pt x="60" y="85"/>
                      <a:pt x="60" y="85"/>
                      <a:pt x="60" y="85"/>
                    </a:cubicBezTo>
                    <a:cubicBezTo>
                      <a:pt x="64" y="85"/>
                      <a:pt x="68" y="82"/>
                      <a:pt x="68" y="78"/>
                    </a:cubicBezTo>
                    <a:cubicBezTo>
                      <a:pt x="68" y="7"/>
                      <a:pt x="68" y="7"/>
                      <a:pt x="68" y="7"/>
                    </a:cubicBezTo>
                    <a:cubicBezTo>
                      <a:pt x="68" y="3"/>
                      <a:pt x="64" y="0"/>
                      <a:pt x="60" y="0"/>
                    </a:cubicBezTo>
                    <a:cubicBezTo>
                      <a:pt x="34" y="0"/>
                      <a:pt x="34" y="0"/>
                      <a:pt x="34" y="0"/>
                    </a:cubicBezTo>
                    <a:cubicBezTo>
                      <a:pt x="34" y="11"/>
                      <a:pt x="34" y="11"/>
                      <a:pt x="34" y="11"/>
                    </a:cubicBezTo>
                    <a:cubicBezTo>
                      <a:pt x="52" y="11"/>
                      <a:pt x="52" y="11"/>
                      <a:pt x="52" y="11"/>
                    </a:cubicBezTo>
                    <a:cubicBezTo>
                      <a:pt x="54" y="11"/>
                      <a:pt x="56" y="13"/>
                      <a:pt x="56" y="15"/>
                    </a:cubicBezTo>
                    <a:cubicBezTo>
                      <a:pt x="56" y="64"/>
                      <a:pt x="56" y="64"/>
                      <a:pt x="56" y="64"/>
                    </a:cubicBezTo>
                    <a:cubicBezTo>
                      <a:pt x="56" y="66"/>
                      <a:pt x="54" y="67"/>
                      <a:pt x="52" y="67"/>
                    </a:cubicBezTo>
                    <a:cubicBezTo>
                      <a:pt x="34" y="67"/>
                      <a:pt x="34" y="67"/>
                      <a:pt x="34" y="67"/>
                    </a:cubicBezTo>
                    <a:lnTo>
                      <a:pt x="34" y="85"/>
                    </a:lnTo>
                    <a:close/>
                    <a:moveTo>
                      <a:pt x="7" y="85"/>
                    </a:moveTo>
                    <a:cubicBezTo>
                      <a:pt x="34" y="85"/>
                      <a:pt x="34" y="85"/>
                      <a:pt x="34" y="85"/>
                    </a:cubicBezTo>
                    <a:cubicBezTo>
                      <a:pt x="34" y="67"/>
                      <a:pt x="34" y="67"/>
                      <a:pt x="34" y="67"/>
                    </a:cubicBezTo>
                    <a:cubicBezTo>
                      <a:pt x="16" y="67"/>
                      <a:pt x="16" y="67"/>
                      <a:pt x="16" y="67"/>
                    </a:cubicBezTo>
                    <a:cubicBezTo>
                      <a:pt x="14" y="67"/>
                      <a:pt x="12" y="66"/>
                      <a:pt x="12" y="64"/>
                    </a:cubicBezTo>
                    <a:cubicBezTo>
                      <a:pt x="12" y="15"/>
                      <a:pt x="12" y="15"/>
                      <a:pt x="12" y="15"/>
                    </a:cubicBezTo>
                    <a:cubicBezTo>
                      <a:pt x="12" y="13"/>
                      <a:pt x="14" y="11"/>
                      <a:pt x="16" y="11"/>
                    </a:cubicBezTo>
                    <a:cubicBezTo>
                      <a:pt x="34" y="11"/>
                      <a:pt x="34" y="11"/>
                      <a:pt x="34" y="11"/>
                    </a:cubicBezTo>
                    <a:cubicBezTo>
                      <a:pt x="34" y="0"/>
                      <a:pt x="34" y="0"/>
                      <a:pt x="34" y="0"/>
                    </a:cubicBezTo>
                    <a:cubicBezTo>
                      <a:pt x="7" y="0"/>
                      <a:pt x="7" y="0"/>
                      <a:pt x="7" y="0"/>
                    </a:cubicBezTo>
                    <a:cubicBezTo>
                      <a:pt x="4" y="0"/>
                      <a:pt x="0" y="3"/>
                      <a:pt x="0" y="7"/>
                    </a:cubicBezTo>
                    <a:cubicBezTo>
                      <a:pt x="0" y="78"/>
                      <a:pt x="0" y="78"/>
                      <a:pt x="0" y="78"/>
                    </a:cubicBezTo>
                    <a:cubicBezTo>
                      <a:pt x="0" y="82"/>
                      <a:pt x="4" y="85"/>
                      <a:pt x="7" y="85"/>
                    </a:cubicBezTo>
                    <a:close/>
                  </a:path>
                </a:pathLst>
              </a:custGeom>
              <a:solidFill>
                <a:srgbClr val="3F73A1"/>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76" name="ïS1îḋè"/>
              <p:cNvSpPr/>
              <p:nvPr/>
            </p:nvSpPr>
            <p:spPr bwMode="auto">
              <a:xfrm>
                <a:off x="4022726" y="4075074"/>
                <a:ext cx="790575" cy="520700"/>
              </a:xfrm>
              <a:custGeom>
                <a:avLst/>
                <a:gdLst>
                  <a:gd name="T0" fmla="*/ 21 w 306"/>
                  <a:gd name="T1" fmla="*/ 0 h 201"/>
                  <a:gd name="T2" fmla="*/ 285 w 306"/>
                  <a:gd name="T3" fmla="*/ 0 h 201"/>
                  <a:gd name="T4" fmla="*/ 306 w 306"/>
                  <a:gd name="T5" fmla="*/ 21 h 201"/>
                  <a:gd name="T6" fmla="*/ 306 w 306"/>
                  <a:gd name="T7" fmla="*/ 180 h 201"/>
                  <a:gd name="T8" fmla="*/ 285 w 306"/>
                  <a:gd name="T9" fmla="*/ 201 h 201"/>
                  <a:gd name="T10" fmla="*/ 21 w 306"/>
                  <a:gd name="T11" fmla="*/ 201 h 201"/>
                  <a:gd name="T12" fmla="*/ 0 w 306"/>
                  <a:gd name="T13" fmla="*/ 180 h 201"/>
                  <a:gd name="T14" fmla="*/ 0 w 306"/>
                  <a:gd name="T15" fmla="*/ 21 h 201"/>
                  <a:gd name="T16" fmla="*/ 21 w 306"/>
                  <a:gd name="T17" fmla="*/ 0 h 2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6" h="201">
                    <a:moveTo>
                      <a:pt x="21" y="0"/>
                    </a:moveTo>
                    <a:cubicBezTo>
                      <a:pt x="285" y="0"/>
                      <a:pt x="285" y="0"/>
                      <a:pt x="285" y="0"/>
                    </a:cubicBezTo>
                    <a:cubicBezTo>
                      <a:pt x="296" y="0"/>
                      <a:pt x="306" y="9"/>
                      <a:pt x="306" y="21"/>
                    </a:cubicBezTo>
                    <a:cubicBezTo>
                      <a:pt x="306" y="180"/>
                      <a:pt x="306" y="180"/>
                      <a:pt x="306" y="180"/>
                    </a:cubicBezTo>
                    <a:cubicBezTo>
                      <a:pt x="306" y="192"/>
                      <a:pt x="296" y="201"/>
                      <a:pt x="285" y="201"/>
                    </a:cubicBezTo>
                    <a:cubicBezTo>
                      <a:pt x="21" y="201"/>
                      <a:pt x="21" y="201"/>
                      <a:pt x="21" y="201"/>
                    </a:cubicBezTo>
                    <a:cubicBezTo>
                      <a:pt x="10" y="201"/>
                      <a:pt x="0" y="192"/>
                      <a:pt x="0" y="180"/>
                    </a:cubicBezTo>
                    <a:cubicBezTo>
                      <a:pt x="0" y="21"/>
                      <a:pt x="0" y="21"/>
                      <a:pt x="0" y="21"/>
                    </a:cubicBezTo>
                    <a:cubicBezTo>
                      <a:pt x="0" y="9"/>
                      <a:pt x="10" y="0"/>
                      <a:pt x="21" y="0"/>
                    </a:cubicBezTo>
                    <a:close/>
                  </a:path>
                </a:pathLst>
              </a:custGeom>
              <a:solidFill>
                <a:srgbClr val="3F73A1"/>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77" name="íśḻïḍê"/>
              <p:cNvSpPr/>
              <p:nvPr/>
            </p:nvSpPr>
            <p:spPr bwMode="auto">
              <a:xfrm>
                <a:off x="4451351" y="4276687"/>
                <a:ext cx="242888" cy="261938"/>
              </a:xfrm>
              <a:custGeom>
                <a:avLst/>
                <a:gdLst>
                  <a:gd name="T0" fmla="*/ 13 w 94"/>
                  <a:gd name="T1" fmla="*/ 0 h 101"/>
                  <a:gd name="T2" fmla="*/ 81 w 94"/>
                  <a:gd name="T3" fmla="*/ 0 h 101"/>
                  <a:gd name="T4" fmla="*/ 94 w 94"/>
                  <a:gd name="T5" fmla="*/ 13 h 101"/>
                  <a:gd name="T6" fmla="*/ 94 w 94"/>
                  <a:gd name="T7" fmla="*/ 88 h 101"/>
                  <a:gd name="T8" fmla="*/ 81 w 94"/>
                  <a:gd name="T9" fmla="*/ 101 h 101"/>
                  <a:gd name="T10" fmla="*/ 13 w 94"/>
                  <a:gd name="T11" fmla="*/ 101 h 101"/>
                  <a:gd name="T12" fmla="*/ 0 w 94"/>
                  <a:gd name="T13" fmla="*/ 88 h 101"/>
                  <a:gd name="T14" fmla="*/ 0 w 94"/>
                  <a:gd name="T15" fmla="*/ 13 h 101"/>
                  <a:gd name="T16" fmla="*/ 13 w 94"/>
                  <a:gd name="T17" fmla="*/ 0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4" h="101">
                    <a:moveTo>
                      <a:pt x="13" y="0"/>
                    </a:moveTo>
                    <a:cubicBezTo>
                      <a:pt x="81" y="0"/>
                      <a:pt x="81" y="0"/>
                      <a:pt x="81" y="0"/>
                    </a:cubicBezTo>
                    <a:cubicBezTo>
                      <a:pt x="89" y="0"/>
                      <a:pt x="94" y="6"/>
                      <a:pt x="94" y="13"/>
                    </a:cubicBezTo>
                    <a:cubicBezTo>
                      <a:pt x="94" y="88"/>
                      <a:pt x="94" y="88"/>
                      <a:pt x="94" y="88"/>
                    </a:cubicBezTo>
                    <a:cubicBezTo>
                      <a:pt x="94" y="96"/>
                      <a:pt x="89" y="101"/>
                      <a:pt x="81" y="101"/>
                    </a:cubicBezTo>
                    <a:cubicBezTo>
                      <a:pt x="13" y="101"/>
                      <a:pt x="13" y="101"/>
                      <a:pt x="13" y="101"/>
                    </a:cubicBezTo>
                    <a:cubicBezTo>
                      <a:pt x="5" y="101"/>
                      <a:pt x="0" y="96"/>
                      <a:pt x="0" y="88"/>
                    </a:cubicBezTo>
                    <a:cubicBezTo>
                      <a:pt x="0" y="13"/>
                      <a:pt x="0" y="13"/>
                      <a:pt x="0" y="13"/>
                    </a:cubicBezTo>
                    <a:cubicBezTo>
                      <a:pt x="0" y="6"/>
                      <a:pt x="5" y="0"/>
                      <a:pt x="13" y="0"/>
                    </a:cubicBezTo>
                    <a:close/>
                  </a:path>
                </a:pathLst>
              </a:custGeom>
              <a:solidFill>
                <a:srgbClr val="C5D0D9"/>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78" name="ïṩlïḓe"/>
              <p:cNvSpPr/>
              <p:nvPr/>
            </p:nvSpPr>
            <p:spPr bwMode="auto">
              <a:xfrm>
                <a:off x="4464051" y="4292562"/>
                <a:ext cx="217488" cy="233363"/>
              </a:xfrm>
              <a:custGeom>
                <a:avLst/>
                <a:gdLst>
                  <a:gd name="T0" fmla="*/ 9 w 84"/>
                  <a:gd name="T1" fmla="*/ 0 h 90"/>
                  <a:gd name="T2" fmla="*/ 75 w 84"/>
                  <a:gd name="T3" fmla="*/ 0 h 90"/>
                  <a:gd name="T4" fmla="*/ 84 w 84"/>
                  <a:gd name="T5" fmla="*/ 9 h 90"/>
                  <a:gd name="T6" fmla="*/ 84 w 84"/>
                  <a:gd name="T7" fmla="*/ 81 h 90"/>
                  <a:gd name="T8" fmla="*/ 75 w 84"/>
                  <a:gd name="T9" fmla="*/ 90 h 90"/>
                  <a:gd name="T10" fmla="*/ 9 w 84"/>
                  <a:gd name="T11" fmla="*/ 90 h 90"/>
                  <a:gd name="T12" fmla="*/ 0 w 84"/>
                  <a:gd name="T13" fmla="*/ 81 h 90"/>
                  <a:gd name="T14" fmla="*/ 0 w 84"/>
                  <a:gd name="T15" fmla="*/ 9 h 90"/>
                  <a:gd name="T16" fmla="*/ 9 w 84"/>
                  <a:gd name="T17" fmla="*/ 0 h 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4" h="90">
                    <a:moveTo>
                      <a:pt x="9" y="0"/>
                    </a:moveTo>
                    <a:cubicBezTo>
                      <a:pt x="75" y="0"/>
                      <a:pt x="75" y="0"/>
                      <a:pt x="75" y="0"/>
                    </a:cubicBezTo>
                    <a:cubicBezTo>
                      <a:pt x="80" y="0"/>
                      <a:pt x="84" y="4"/>
                      <a:pt x="84" y="9"/>
                    </a:cubicBezTo>
                    <a:cubicBezTo>
                      <a:pt x="84" y="81"/>
                      <a:pt x="84" y="81"/>
                      <a:pt x="84" y="81"/>
                    </a:cubicBezTo>
                    <a:cubicBezTo>
                      <a:pt x="84" y="86"/>
                      <a:pt x="80" y="90"/>
                      <a:pt x="75" y="90"/>
                    </a:cubicBezTo>
                    <a:cubicBezTo>
                      <a:pt x="9" y="90"/>
                      <a:pt x="9" y="90"/>
                      <a:pt x="9" y="90"/>
                    </a:cubicBezTo>
                    <a:cubicBezTo>
                      <a:pt x="4" y="90"/>
                      <a:pt x="0" y="86"/>
                      <a:pt x="0" y="81"/>
                    </a:cubicBezTo>
                    <a:cubicBezTo>
                      <a:pt x="0" y="9"/>
                      <a:pt x="0" y="9"/>
                      <a:pt x="0" y="9"/>
                    </a:cubicBezTo>
                    <a:cubicBezTo>
                      <a:pt x="0" y="4"/>
                      <a:pt x="4" y="0"/>
                      <a:pt x="9" y="0"/>
                    </a:cubicBezTo>
                    <a:close/>
                  </a:path>
                </a:pathLst>
              </a:custGeom>
              <a:solidFill>
                <a:srgbClr val="3F73A1"/>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79" name="ïŝ1iďê"/>
              <p:cNvSpPr/>
              <p:nvPr/>
            </p:nvSpPr>
            <p:spPr bwMode="auto">
              <a:xfrm>
                <a:off x="4138613" y="4276687"/>
                <a:ext cx="246063" cy="261938"/>
              </a:xfrm>
              <a:custGeom>
                <a:avLst/>
                <a:gdLst>
                  <a:gd name="T0" fmla="*/ 13 w 95"/>
                  <a:gd name="T1" fmla="*/ 0 h 101"/>
                  <a:gd name="T2" fmla="*/ 82 w 95"/>
                  <a:gd name="T3" fmla="*/ 0 h 101"/>
                  <a:gd name="T4" fmla="*/ 95 w 95"/>
                  <a:gd name="T5" fmla="*/ 13 h 101"/>
                  <a:gd name="T6" fmla="*/ 95 w 95"/>
                  <a:gd name="T7" fmla="*/ 88 h 101"/>
                  <a:gd name="T8" fmla="*/ 82 w 95"/>
                  <a:gd name="T9" fmla="*/ 101 h 101"/>
                  <a:gd name="T10" fmla="*/ 13 w 95"/>
                  <a:gd name="T11" fmla="*/ 101 h 101"/>
                  <a:gd name="T12" fmla="*/ 0 w 95"/>
                  <a:gd name="T13" fmla="*/ 88 h 101"/>
                  <a:gd name="T14" fmla="*/ 0 w 95"/>
                  <a:gd name="T15" fmla="*/ 13 h 101"/>
                  <a:gd name="T16" fmla="*/ 13 w 95"/>
                  <a:gd name="T17" fmla="*/ 0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5" h="101">
                    <a:moveTo>
                      <a:pt x="13" y="0"/>
                    </a:moveTo>
                    <a:cubicBezTo>
                      <a:pt x="82" y="0"/>
                      <a:pt x="82" y="0"/>
                      <a:pt x="82" y="0"/>
                    </a:cubicBezTo>
                    <a:cubicBezTo>
                      <a:pt x="89" y="0"/>
                      <a:pt x="95" y="6"/>
                      <a:pt x="95" y="13"/>
                    </a:cubicBezTo>
                    <a:cubicBezTo>
                      <a:pt x="95" y="88"/>
                      <a:pt x="95" y="88"/>
                      <a:pt x="95" y="88"/>
                    </a:cubicBezTo>
                    <a:cubicBezTo>
                      <a:pt x="95" y="96"/>
                      <a:pt x="89" y="101"/>
                      <a:pt x="82" y="101"/>
                    </a:cubicBezTo>
                    <a:cubicBezTo>
                      <a:pt x="13" y="101"/>
                      <a:pt x="13" y="101"/>
                      <a:pt x="13" y="101"/>
                    </a:cubicBezTo>
                    <a:cubicBezTo>
                      <a:pt x="6" y="101"/>
                      <a:pt x="0" y="96"/>
                      <a:pt x="0" y="88"/>
                    </a:cubicBezTo>
                    <a:cubicBezTo>
                      <a:pt x="0" y="13"/>
                      <a:pt x="0" y="13"/>
                      <a:pt x="0" y="13"/>
                    </a:cubicBezTo>
                    <a:cubicBezTo>
                      <a:pt x="0" y="6"/>
                      <a:pt x="6" y="0"/>
                      <a:pt x="13" y="0"/>
                    </a:cubicBezTo>
                    <a:close/>
                  </a:path>
                </a:pathLst>
              </a:custGeom>
              <a:solidFill>
                <a:srgbClr val="C5D0D9"/>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80" name="ï$ľide"/>
              <p:cNvSpPr/>
              <p:nvPr/>
            </p:nvSpPr>
            <p:spPr bwMode="auto">
              <a:xfrm>
                <a:off x="4154488" y="4292562"/>
                <a:ext cx="215900" cy="233363"/>
              </a:xfrm>
              <a:custGeom>
                <a:avLst/>
                <a:gdLst>
                  <a:gd name="T0" fmla="*/ 9 w 84"/>
                  <a:gd name="T1" fmla="*/ 0 h 90"/>
                  <a:gd name="T2" fmla="*/ 75 w 84"/>
                  <a:gd name="T3" fmla="*/ 0 h 90"/>
                  <a:gd name="T4" fmla="*/ 84 w 84"/>
                  <a:gd name="T5" fmla="*/ 9 h 90"/>
                  <a:gd name="T6" fmla="*/ 84 w 84"/>
                  <a:gd name="T7" fmla="*/ 81 h 90"/>
                  <a:gd name="T8" fmla="*/ 75 w 84"/>
                  <a:gd name="T9" fmla="*/ 90 h 90"/>
                  <a:gd name="T10" fmla="*/ 9 w 84"/>
                  <a:gd name="T11" fmla="*/ 90 h 90"/>
                  <a:gd name="T12" fmla="*/ 0 w 84"/>
                  <a:gd name="T13" fmla="*/ 81 h 90"/>
                  <a:gd name="T14" fmla="*/ 0 w 84"/>
                  <a:gd name="T15" fmla="*/ 9 h 90"/>
                  <a:gd name="T16" fmla="*/ 9 w 84"/>
                  <a:gd name="T17" fmla="*/ 0 h 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4" h="90">
                    <a:moveTo>
                      <a:pt x="9" y="0"/>
                    </a:moveTo>
                    <a:cubicBezTo>
                      <a:pt x="75" y="0"/>
                      <a:pt x="75" y="0"/>
                      <a:pt x="75" y="0"/>
                    </a:cubicBezTo>
                    <a:cubicBezTo>
                      <a:pt x="80" y="0"/>
                      <a:pt x="84" y="4"/>
                      <a:pt x="84" y="9"/>
                    </a:cubicBezTo>
                    <a:cubicBezTo>
                      <a:pt x="84" y="81"/>
                      <a:pt x="84" y="81"/>
                      <a:pt x="84" y="81"/>
                    </a:cubicBezTo>
                    <a:cubicBezTo>
                      <a:pt x="84" y="86"/>
                      <a:pt x="80" y="90"/>
                      <a:pt x="75" y="90"/>
                    </a:cubicBezTo>
                    <a:cubicBezTo>
                      <a:pt x="9" y="90"/>
                      <a:pt x="9" y="90"/>
                      <a:pt x="9" y="90"/>
                    </a:cubicBezTo>
                    <a:cubicBezTo>
                      <a:pt x="4" y="90"/>
                      <a:pt x="0" y="86"/>
                      <a:pt x="0" y="81"/>
                    </a:cubicBezTo>
                    <a:cubicBezTo>
                      <a:pt x="0" y="9"/>
                      <a:pt x="0" y="9"/>
                      <a:pt x="0" y="9"/>
                    </a:cubicBezTo>
                    <a:cubicBezTo>
                      <a:pt x="0" y="4"/>
                      <a:pt x="4" y="0"/>
                      <a:pt x="9" y="0"/>
                    </a:cubicBezTo>
                    <a:close/>
                  </a:path>
                </a:pathLst>
              </a:custGeom>
              <a:solidFill>
                <a:srgbClr val="3F73A1"/>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81" name="íś1îḓè"/>
              <p:cNvSpPr/>
              <p:nvPr/>
            </p:nvSpPr>
            <p:spPr bwMode="auto">
              <a:xfrm>
                <a:off x="4064001" y="4075074"/>
                <a:ext cx="708025" cy="269875"/>
              </a:xfrm>
              <a:custGeom>
                <a:avLst/>
                <a:gdLst>
                  <a:gd name="T0" fmla="*/ 5 w 274"/>
                  <a:gd name="T1" fmla="*/ 0 h 104"/>
                  <a:gd name="T2" fmla="*/ 269 w 274"/>
                  <a:gd name="T3" fmla="*/ 0 h 104"/>
                  <a:gd name="T4" fmla="*/ 274 w 274"/>
                  <a:gd name="T5" fmla="*/ 0 h 104"/>
                  <a:gd name="T6" fmla="*/ 274 w 274"/>
                  <a:gd name="T7" fmla="*/ 85 h 104"/>
                  <a:gd name="T8" fmla="*/ 255 w 274"/>
                  <a:gd name="T9" fmla="*/ 104 h 104"/>
                  <a:gd name="T10" fmla="*/ 19 w 274"/>
                  <a:gd name="T11" fmla="*/ 104 h 104"/>
                  <a:gd name="T12" fmla="*/ 0 w 274"/>
                  <a:gd name="T13" fmla="*/ 85 h 104"/>
                  <a:gd name="T14" fmla="*/ 0 w 274"/>
                  <a:gd name="T15" fmla="*/ 0 h 104"/>
                  <a:gd name="T16" fmla="*/ 5 w 274"/>
                  <a:gd name="T17" fmla="*/ 0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74" h="104">
                    <a:moveTo>
                      <a:pt x="5" y="0"/>
                    </a:moveTo>
                    <a:cubicBezTo>
                      <a:pt x="269" y="0"/>
                      <a:pt x="269" y="0"/>
                      <a:pt x="269" y="0"/>
                    </a:cubicBezTo>
                    <a:cubicBezTo>
                      <a:pt x="271" y="0"/>
                      <a:pt x="272" y="0"/>
                      <a:pt x="274" y="0"/>
                    </a:cubicBezTo>
                    <a:cubicBezTo>
                      <a:pt x="274" y="85"/>
                      <a:pt x="274" y="85"/>
                      <a:pt x="274" y="85"/>
                    </a:cubicBezTo>
                    <a:cubicBezTo>
                      <a:pt x="274" y="95"/>
                      <a:pt x="266" y="104"/>
                      <a:pt x="255" y="104"/>
                    </a:cubicBezTo>
                    <a:cubicBezTo>
                      <a:pt x="19" y="104"/>
                      <a:pt x="19" y="104"/>
                      <a:pt x="19" y="104"/>
                    </a:cubicBezTo>
                    <a:cubicBezTo>
                      <a:pt x="8" y="104"/>
                      <a:pt x="0" y="95"/>
                      <a:pt x="0" y="85"/>
                    </a:cubicBezTo>
                    <a:cubicBezTo>
                      <a:pt x="0" y="0"/>
                      <a:pt x="0" y="0"/>
                      <a:pt x="0" y="0"/>
                    </a:cubicBezTo>
                    <a:cubicBezTo>
                      <a:pt x="1" y="0"/>
                      <a:pt x="3" y="0"/>
                      <a:pt x="5" y="0"/>
                    </a:cubicBezTo>
                    <a:close/>
                  </a:path>
                </a:pathLst>
              </a:custGeom>
              <a:solidFill>
                <a:srgbClr val="C5D0D9"/>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82" name="íṣḷîḑé"/>
              <p:cNvSpPr/>
              <p:nvPr/>
            </p:nvSpPr>
            <p:spPr bwMode="auto">
              <a:xfrm>
                <a:off x="4081463" y="4075074"/>
                <a:ext cx="673100" cy="250825"/>
              </a:xfrm>
              <a:custGeom>
                <a:avLst/>
                <a:gdLst>
                  <a:gd name="T0" fmla="*/ 0 w 260"/>
                  <a:gd name="T1" fmla="*/ 0 h 97"/>
                  <a:gd name="T2" fmla="*/ 260 w 260"/>
                  <a:gd name="T3" fmla="*/ 0 h 97"/>
                  <a:gd name="T4" fmla="*/ 260 w 260"/>
                  <a:gd name="T5" fmla="*/ 85 h 97"/>
                  <a:gd name="T6" fmla="*/ 249 w 260"/>
                  <a:gd name="T7" fmla="*/ 97 h 97"/>
                  <a:gd name="T8" fmla="*/ 11 w 260"/>
                  <a:gd name="T9" fmla="*/ 97 h 97"/>
                  <a:gd name="T10" fmla="*/ 0 w 260"/>
                  <a:gd name="T11" fmla="*/ 85 h 97"/>
                  <a:gd name="T12" fmla="*/ 0 w 260"/>
                  <a:gd name="T13" fmla="*/ 0 h 97"/>
                </a:gdLst>
                <a:ahLst/>
                <a:cxnLst>
                  <a:cxn ang="0">
                    <a:pos x="T0" y="T1"/>
                  </a:cxn>
                  <a:cxn ang="0">
                    <a:pos x="T2" y="T3"/>
                  </a:cxn>
                  <a:cxn ang="0">
                    <a:pos x="T4" y="T5"/>
                  </a:cxn>
                  <a:cxn ang="0">
                    <a:pos x="T6" y="T7"/>
                  </a:cxn>
                  <a:cxn ang="0">
                    <a:pos x="T8" y="T9"/>
                  </a:cxn>
                  <a:cxn ang="0">
                    <a:pos x="T10" y="T11"/>
                  </a:cxn>
                  <a:cxn ang="0">
                    <a:pos x="T12" y="T13"/>
                  </a:cxn>
                </a:cxnLst>
                <a:rect l="0" t="0" r="r" b="b"/>
                <a:pathLst>
                  <a:path w="260" h="97">
                    <a:moveTo>
                      <a:pt x="0" y="0"/>
                    </a:moveTo>
                    <a:cubicBezTo>
                      <a:pt x="260" y="0"/>
                      <a:pt x="260" y="0"/>
                      <a:pt x="260" y="0"/>
                    </a:cubicBezTo>
                    <a:cubicBezTo>
                      <a:pt x="260" y="85"/>
                      <a:pt x="260" y="85"/>
                      <a:pt x="260" y="85"/>
                    </a:cubicBezTo>
                    <a:cubicBezTo>
                      <a:pt x="260" y="92"/>
                      <a:pt x="255" y="97"/>
                      <a:pt x="249" y="97"/>
                    </a:cubicBezTo>
                    <a:cubicBezTo>
                      <a:pt x="11" y="97"/>
                      <a:pt x="11" y="97"/>
                      <a:pt x="11" y="97"/>
                    </a:cubicBezTo>
                    <a:cubicBezTo>
                      <a:pt x="5" y="97"/>
                      <a:pt x="0" y="92"/>
                      <a:pt x="0" y="85"/>
                    </a:cubicBezTo>
                    <a:lnTo>
                      <a:pt x="0" y="0"/>
                    </a:lnTo>
                    <a:close/>
                  </a:path>
                </a:pathLst>
              </a:custGeom>
              <a:solidFill>
                <a:srgbClr val="3F73A1"/>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83" name="ïSlïḍe"/>
              <p:cNvSpPr/>
              <p:nvPr/>
            </p:nvSpPr>
            <p:spPr bwMode="auto">
              <a:xfrm>
                <a:off x="4217988" y="4075074"/>
                <a:ext cx="88900" cy="319088"/>
              </a:xfrm>
              <a:prstGeom prst="rect">
                <a:avLst/>
              </a:prstGeom>
              <a:solidFill>
                <a:srgbClr val="C5D0D9"/>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p>
            </p:txBody>
          </p:sp>
          <p:sp>
            <p:nvSpPr>
              <p:cNvPr id="184" name="îṩliḑè"/>
              <p:cNvSpPr/>
              <p:nvPr/>
            </p:nvSpPr>
            <p:spPr bwMode="auto">
              <a:xfrm>
                <a:off x="4233863" y="4075074"/>
                <a:ext cx="53975" cy="319088"/>
              </a:xfrm>
              <a:prstGeom prst="rect">
                <a:avLst/>
              </a:prstGeom>
              <a:solidFill>
                <a:srgbClr val="3F73A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p>
            </p:txBody>
          </p:sp>
          <p:sp>
            <p:nvSpPr>
              <p:cNvPr id="185" name="ïṧ1iḓê"/>
              <p:cNvSpPr/>
              <p:nvPr/>
            </p:nvSpPr>
            <p:spPr bwMode="auto">
              <a:xfrm>
                <a:off x="4200526" y="4383049"/>
                <a:ext cx="123825" cy="106363"/>
              </a:xfrm>
              <a:custGeom>
                <a:avLst/>
                <a:gdLst>
                  <a:gd name="T0" fmla="*/ 6 w 48"/>
                  <a:gd name="T1" fmla="*/ 0 h 41"/>
                  <a:gd name="T2" fmla="*/ 24 w 48"/>
                  <a:gd name="T3" fmla="*/ 0 h 41"/>
                  <a:gd name="T4" fmla="*/ 42 w 48"/>
                  <a:gd name="T5" fmla="*/ 0 h 41"/>
                  <a:gd name="T6" fmla="*/ 46 w 48"/>
                  <a:gd name="T7" fmla="*/ 6 h 41"/>
                  <a:gd name="T8" fmla="*/ 38 w 48"/>
                  <a:gd name="T9" fmla="*/ 37 h 41"/>
                  <a:gd name="T10" fmla="*/ 34 w 48"/>
                  <a:gd name="T11" fmla="*/ 41 h 41"/>
                  <a:gd name="T12" fmla="*/ 24 w 48"/>
                  <a:gd name="T13" fmla="*/ 41 h 41"/>
                  <a:gd name="T14" fmla="*/ 14 w 48"/>
                  <a:gd name="T15" fmla="*/ 41 h 41"/>
                  <a:gd name="T16" fmla="*/ 9 w 48"/>
                  <a:gd name="T17" fmla="*/ 37 h 41"/>
                  <a:gd name="T18" fmla="*/ 1 w 48"/>
                  <a:gd name="T19" fmla="*/ 6 h 41"/>
                  <a:gd name="T20" fmla="*/ 6 w 48"/>
                  <a:gd name="T21" fmla="*/ 0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8" h="41">
                    <a:moveTo>
                      <a:pt x="6" y="0"/>
                    </a:moveTo>
                    <a:cubicBezTo>
                      <a:pt x="24" y="0"/>
                      <a:pt x="24" y="0"/>
                      <a:pt x="24" y="0"/>
                    </a:cubicBezTo>
                    <a:cubicBezTo>
                      <a:pt x="42" y="0"/>
                      <a:pt x="42" y="0"/>
                      <a:pt x="42" y="0"/>
                    </a:cubicBezTo>
                    <a:cubicBezTo>
                      <a:pt x="46" y="0"/>
                      <a:pt x="48" y="2"/>
                      <a:pt x="46" y="6"/>
                    </a:cubicBezTo>
                    <a:cubicBezTo>
                      <a:pt x="38" y="37"/>
                      <a:pt x="38" y="37"/>
                      <a:pt x="38" y="37"/>
                    </a:cubicBezTo>
                    <a:cubicBezTo>
                      <a:pt x="38" y="39"/>
                      <a:pt x="37" y="41"/>
                      <a:pt x="34" y="41"/>
                    </a:cubicBezTo>
                    <a:cubicBezTo>
                      <a:pt x="24" y="41"/>
                      <a:pt x="24" y="41"/>
                      <a:pt x="24" y="41"/>
                    </a:cubicBezTo>
                    <a:cubicBezTo>
                      <a:pt x="14" y="41"/>
                      <a:pt x="14" y="41"/>
                      <a:pt x="14" y="41"/>
                    </a:cubicBezTo>
                    <a:cubicBezTo>
                      <a:pt x="11" y="41"/>
                      <a:pt x="10" y="39"/>
                      <a:pt x="9" y="37"/>
                    </a:cubicBezTo>
                    <a:cubicBezTo>
                      <a:pt x="1" y="6"/>
                      <a:pt x="1" y="6"/>
                      <a:pt x="1" y="6"/>
                    </a:cubicBezTo>
                    <a:cubicBezTo>
                      <a:pt x="0" y="2"/>
                      <a:pt x="2" y="0"/>
                      <a:pt x="6" y="0"/>
                    </a:cubicBezTo>
                    <a:close/>
                  </a:path>
                </a:pathLst>
              </a:custGeom>
              <a:solidFill>
                <a:srgbClr val="C5D0D9"/>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86" name="ïṡlïḑe"/>
              <p:cNvSpPr/>
              <p:nvPr/>
            </p:nvSpPr>
            <p:spPr bwMode="auto">
              <a:xfrm>
                <a:off x="4217988" y="4398924"/>
                <a:ext cx="88900" cy="74613"/>
              </a:xfrm>
              <a:custGeom>
                <a:avLst/>
                <a:gdLst>
                  <a:gd name="T0" fmla="*/ 4 w 34"/>
                  <a:gd name="T1" fmla="*/ 0 h 29"/>
                  <a:gd name="T2" fmla="*/ 17 w 34"/>
                  <a:gd name="T3" fmla="*/ 0 h 29"/>
                  <a:gd name="T4" fmla="*/ 30 w 34"/>
                  <a:gd name="T5" fmla="*/ 0 h 29"/>
                  <a:gd name="T6" fmla="*/ 33 w 34"/>
                  <a:gd name="T7" fmla="*/ 5 h 29"/>
                  <a:gd name="T8" fmla="*/ 27 w 34"/>
                  <a:gd name="T9" fmla="*/ 27 h 29"/>
                  <a:gd name="T10" fmla="*/ 24 w 34"/>
                  <a:gd name="T11" fmla="*/ 29 h 29"/>
                  <a:gd name="T12" fmla="*/ 17 w 34"/>
                  <a:gd name="T13" fmla="*/ 29 h 29"/>
                  <a:gd name="T14" fmla="*/ 10 w 34"/>
                  <a:gd name="T15" fmla="*/ 29 h 29"/>
                  <a:gd name="T16" fmla="*/ 6 w 34"/>
                  <a:gd name="T17" fmla="*/ 27 h 29"/>
                  <a:gd name="T18" fmla="*/ 1 w 34"/>
                  <a:gd name="T19" fmla="*/ 5 h 29"/>
                  <a:gd name="T20" fmla="*/ 4 w 34"/>
                  <a:gd name="T21" fmla="*/ 0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4" h="29">
                    <a:moveTo>
                      <a:pt x="4" y="0"/>
                    </a:moveTo>
                    <a:cubicBezTo>
                      <a:pt x="17" y="0"/>
                      <a:pt x="17" y="0"/>
                      <a:pt x="17" y="0"/>
                    </a:cubicBezTo>
                    <a:cubicBezTo>
                      <a:pt x="30" y="0"/>
                      <a:pt x="30" y="0"/>
                      <a:pt x="30" y="0"/>
                    </a:cubicBezTo>
                    <a:cubicBezTo>
                      <a:pt x="33" y="0"/>
                      <a:pt x="34" y="1"/>
                      <a:pt x="33" y="5"/>
                    </a:cubicBezTo>
                    <a:cubicBezTo>
                      <a:pt x="27" y="27"/>
                      <a:pt x="27" y="27"/>
                      <a:pt x="27" y="27"/>
                    </a:cubicBezTo>
                    <a:cubicBezTo>
                      <a:pt x="27" y="28"/>
                      <a:pt x="26" y="29"/>
                      <a:pt x="24" y="29"/>
                    </a:cubicBezTo>
                    <a:cubicBezTo>
                      <a:pt x="17" y="29"/>
                      <a:pt x="17" y="29"/>
                      <a:pt x="17" y="29"/>
                    </a:cubicBezTo>
                    <a:cubicBezTo>
                      <a:pt x="10" y="29"/>
                      <a:pt x="10" y="29"/>
                      <a:pt x="10" y="29"/>
                    </a:cubicBezTo>
                    <a:cubicBezTo>
                      <a:pt x="8" y="29"/>
                      <a:pt x="7" y="28"/>
                      <a:pt x="6" y="27"/>
                    </a:cubicBezTo>
                    <a:cubicBezTo>
                      <a:pt x="1" y="5"/>
                      <a:pt x="1" y="5"/>
                      <a:pt x="1" y="5"/>
                    </a:cubicBezTo>
                    <a:cubicBezTo>
                      <a:pt x="0" y="1"/>
                      <a:pt x="1" y="0"/>
                      <a:pt x="4" y="0"/>
                    </a:cubicBezTo>
                    <a:close/>
                  </a:path>
                </a:pathLst>
              </a:custGeom>
              <a:solidFill>
                <a:srgbClr val="3F73A1"/>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87" name="î$ļïḑe"/>
              <p:cNvSpPr/>
              <p:nvPr/>
            </p:nvSpPr>
            <p:spPr bwMode="auto">
              <a:xfrm>
                <a:off x="4257676" y="4424324"/>
                <a:ext cx="7938" cy="33338"/>
              </a:xfrm>
              <a:custGeom>
                <a:avLst/>
                <a:gdLst>
                  <a:gd name="T0" fmla="*/ 2 w 3"/>
                  <a:gd name="T1" fmla="*/ 0 h 13"/>
                  <a:gd name="T2" fmla="*/ 2 w 3"/>
                  <a:gd name="T3" fmla="*/ 0 h 13"/>
                  <a:gd name="T4" fmla="*/ 3 w 3"/>
                  <a:gd name="T5" fmla="*/ 2 h 13"/>
                  <a:gd name="T6" fmla="*/ 3 w 3"/>
                  <a:gd name="T7" fmla="*/ 12 h 13"/>
                  <a:gd name="T8" fmla="*/ 2 w 3"/>
                  <a:gd name="T9" fmla="*/ 13 h 13"/>
                  <a:gd name="T10" fmla="*/ 2 w 3"/>
                  <a:gd name="T11" fmla="*/ 13 h 13"/>
                  <a:gd name="T12" fmla="*/ 0 w 3"/>
                  <a:gd name="T13" fmla="*/ 12 h 13"/>
                  <a:gd name="T14" fmla="*/ 0 w 3"/>
                  <a:gd name="T15" fmla="*/ 2 h 13"/>
                  <a:gd name="T16" fmla="*/ 2 w 3"/>
                  <a:gd name="T17" fmla="*/ 0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 h="13">
                    <a:moveTo>
                      <a:pt x="2" y="0"/>
                    </a:moveTo>
                    <a:cubicBezTo>
                      <a:pt x="2" y="0"/>
                      <a:pt x="2" y="0"/>
                      <a:pt x="2" y="0"/>
                    </a:cubicBezTo>
                    <a:cubicBezTo>
                      <a:pt x="3" y="0"/>
                      <a:pt x="3" y="1"/>
                      <a:pt x="3" y="2"/>
                    </a:cubicBezTo>
                    <a:cubicBezTo>
                      <a:pt x="3" y="12"/>
                      <a:pt x="3" y="12"/>
                      <a:pt x="3" y="12"/>
                    </a:cubicBezTo>
                    <a:cubicBezTo>
                      <a:pt x="3" y="13"/>
                      <a:pt x="3" y="13"/>
                      <a:pt x="2" y="13"/>
                    </a:cubicBezTo>
                    <a:cubicBezTo>
                      <a:pt x="2" y="13"/>
                      <a:pt x="2" y="13"/>
                      <a:pt x="2" y="13"/>
                    </a:cubicBezTo>
                    <a:cubicBezTo>
                      <a:pt x="1" y="13"/>
                      <a:pt x="0" y="13"/>
                      <a:pt x="0" y="12"/>
                    </a:cubicBezTo>
                    <a:cubicBezTo>
                      <a:pt x="0" y="2"/>
                      <a:pt x="0" y="2"/>
                      <a:pt x="0" y="2"/>
                    </a:cubicBezTo>
                    <a:cubicBezTo>
                      <a:pt x="0" y="1"/>
                      <a:pt x="1" y="0"/>
                      <a:pt x="2" y="0"/>
                    </a:cubicBezTo>
                    <a:close/>
                  </a:path>
                </a:pathLst>
              </a:custGeom>
              <a:solidFill>
                <a:srgbClr val="C5D0D9"/>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88" name="iś1ídê"/>
              <p:cNvSpPr/>
              <p:nvPr/>
            </p:nvSpPr>
            <p:spPr bwMode="auto">
              <a:xfrm>
                <a:off x="4252913" y="4414799"/>
                <a:ext cx="20638" cy="20638"/>
              </a:xfrm>
              <a:prstGeom prst="ellipse">
                <a:avLst/>
              </a:prstGeom>
              <a:solidFill>
                <a:srgbClr val="C5D0D9"/>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89" name="îsḷíḍé"/>
              <p:cNvSpPr/>
              <p:nvPr/>
            </p:nvSpPr>
            <p:spPr bwMode="auto">
              <a:xfrm>
                <a:off x="4529138" y="4075074"/>
                <a:ext cx="87313" cy="319088"/>
              </a:xfrm>
              <a:prstGeom prst="rect">
                <a:avLst/>
              </a:prstGeom>
              <a:solidFill>
                <a:srgbClr val="C5D0D9"/>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p>
            </p:txBody>
          </p:sp>
          <p:sp>
            <p:nvSpPr>
              <p:cNvPr id="190" name="ïsļîďê"/>
              <p:cNvSpPr/>
              <p:nvPr/>
            </p:nvSpPr>
            <p:spPr bwMode="auto">
              <a:xfrm>
                <a:off x="4546601" y="4075074"/>
                <a:ext cx="53975" cy="319088"/>
              </a:xfrm>
              <a:prstGeom prst="rect">
                <a:avLst/>
              </a:prstGeom>
              <a:solidFill>
                <a:srgbClr val="3F73A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p>
            </p:txBody>
          </p:sp>
          <p:sp>
            <p:nvSpPr>
              <p:cNvPr id="191" name="isḷïḑe"/>
              <p:cNvSpPr/>
              <p:nvPr/>
            </p:nvSpPr>
            <p:spPr bwMode="auto">
              <a:xfrm>
                <a:off x="4510088" y="4383049"/>
                <a:ext cx="125413" cy="106363"/>
              </a:xfrm>
              <a:custGeom>
                <a:avLst/>
                <a:gdLst>
                  <a:gd name="T0" fmla="*/ 6 w 48"/>
                  <a:gd name="T1" fmla="*/ 0 h 41"/>
                  <a:gd name="T2" fmla="*/ 24 w 48"/>
                  <a:gd name="T3" fmla="*/ 0 h 41"/>
                  <a:gd name="T4" fmla="*/ 42 w 48"/>
                  <a:gd name="T5" fmla="*/ 0 h 41"/>
                  <a:gd name="T6" fmla="*/ 47 w 48"/>
                  <a:gd name="T7" fmla="*/ 6 h 41"/>
                  <a:gd name="T8" fmla="*/ 39 w 48"/>
                  <a:gd name="T9" fmla="*/ 37 h 41"/>
                  <a:gd name="T10" fmla="*/ 34 w 48"/>
                  <a:gd name="T11" fmla="*/ 41 h 41"/>
                  <a:gd name="T12" fmla="*/ 24 w 48"/>
                  <a:gd name="T13" fmla="*/ 41 h 41"/>
                  <a:gd name="T14" fmla="*/ 14 w 48"/>
                  <a:gd name="T15" fmla="*/ 41 h 41"/>
                  <a:gd name="T16" fmla="*/ 9 w 48"/>
                  <a:gd name="T17" fmla="*/ 37 h 41"/>
                  <a:gd name="T18" fmla="*/ 1 w 48"/>
                  <a:gd name="T19" fmla="*/ 6 h 41"/>
                  <a:gd name="T20" fmla="*/ 6 w 48"/>
                  <a:gd name="T21" fmla="*/ 0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8" h="41">
                    <a:moveTo>
                      <a:pt x="6" y="0"/>
                    </a:moveTo>
                    <a:cubicBezTo>
                      <a:pt x="24" y="0"/>
                      <a:pt x="24" y="0"/>
                      <a:pt x="24" y="0"/>
                    </a:cubicBezTo>
                    <a:cubicBezTo>
                      <a:pt x="42" y="0"/>
                      <a:pt x="42" y="0"/>
                      <a:pt x="42" y="0"/>
                    </a:cubicBezTo>
                    <a:cubicBezTo>
                      <a:pt x="46" y="0"/>
                      <a:pt x="48" y="2"/>
                      <a:pt x="47" y="6"/>
                    </a:cubicBezTo>
                    <a:cubicBezTo>
                      <a:pt x="39" y="37"/>
                      <a:pt x="39" y="37"/>
                      <a:pt x="39" y="37"/>
                    </a:cubicBezTo>
                    <a:cubicBezTo>
                      <a:pt x="38" y="39"/>
                      <a:pt x="37" y="41"/>
                      <a:pt x="34" y="41"/>
                    </a:cubicBezTo>
                    <a:cubicBezTo>
                      <a:pt x="24" y="41"/>
                      <a:pt x="24" y="41"/>
                      <a:pt x="24" y="41"/>
                    </a:cubicBezTo>
                    <a:cubicBezTo>
                      <a:pt x="14" y="41"/>
                      <a:pt x="14" y="41"/>
                      <a:pt x="14" y="41"/>
                    </a:cubicBezTo>
                    <a:cubicBezTo>
                      <a:pt x="11" y="41"/>
                      <a:pt x="10" y="39"/>
                      <a:pt x="9" y="37"/>
                    </a:cubicBezTo>
                    <a:cubicBezTo>
                      <a:pt x="1" y="6"/>
                      <a:pt x="1" y="6"/>
                      <a:pt x="1" y="6"/>
                    </a:cubicBezTo>
                    <a:cubicBezTo>
                      <a:pt x="0" y="2"/>
                      <a:pt x="2" y="0"/>
                      <a:pt x="6" y="0"/>
                    </a:cubicBezTo>
                    <a:close/>
                  </a:path>
                </a:pathLst>
              </a:custGeom>
              <a:solidFill>
                <a:srgbClr val="C5D0D9"/>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92" name="íSļiḋè"/>
              <p:cNvSpPr/>
              <p:nvPr/>
            </p:nvSpPr>
            <p:spPr bwMode="auto">
              <a:xfrm>
                <a:off x="4529138" y="4398924"/>
                <a:ext cx="87313" cy="74613"/>
              </a:xfrm>
              <a:custGeom>
                <a:avLst/>
                <a:gdLst>
                  <a:gd name="T0" fmla="*/ 4 w 34"/>
                  <a:gd name="T1" fmla="*/ 0 h 29"/>
                  <a:gd name="T2" fmla="*/ 17 w 34"/>
                  <a:gd name="T3" fmla="*/ 0 h 29"/>
                  <a:gd name="T4" fmla="*/ 30 w 34"/>
                  <a:gd name="T5" fmla="*/ 0 h 29"/>
                  <a:gd name="T6" fmla="*/ 33 w 34"/>
                  <a:gd name="T7" fmla="*/ 5 h 29"/>
                  <a:gd name="T8" fmla="*/ 27 w 34"/>
                  <a:gd name="T9" fmla="*/ 27 h 29"/>
                  <a:gd name="T10" fmla="*/ 24 w 34"/>
                  <a:gd name="T11" fmla="*/ 29 h 29"/>
                  <a:gd name="T12" fmla="*/ 17 w 34"/>
                  <a:gd name="T13" fmla="*/ 29 h 29"/>
                  <a:gd name="T14" fmla="*/ 10 w 34"/>
                  <a:gd name="T15" fmla="*/ 29 h 29"/>
                  <a:gd name="T16" fmla="*/ 7 w 34"/>
                  <a:gd name="T17" fmla="*/ 27 h 29"/>
                  <a:gd name="T18" fmla="*/ 1 w 34"/>
                  <a:gd name="T19" fmla="*/ 5 h 29"/>
                  <a:gd name="T20" fmla="*/ 4 w 34"/>
                  <a:gd name="T21" fmla="*/ 0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4" h="29">
                    <a:moveTo>
                      <a:pt x="4" y="0"/>
                    </a:moveTo>
                    <a:cubicBezTo>
                      <a:pt x="17" y="0"/>
                      <a:pt x="17" y="0"/>
                      <a:pt x="17" y="0"/>
                    </a:cubicBezTo>
                    <a:cubicBezTo>
                      <a:pt x="30" y="0"/>
                      <a:pt x="30" y="0"/>
                      <a:pt x="30" y="0"/>
                    </a:cubicBezTo>
                    <a:cubicBezTo>
                      <a:pt x="33" y="0"/>
                      <a:pt x="34" y="1"/>
                      <a:pt x="33" y="5"/>
                    </a:cubicBezTo>
                    <a:cubicBezTo>
                      <a:pt x="27" y="27"/>
                      <a:pt x="27" y="27"/>
                      <a:pt x="27" y="27"/>
                    </a:cubicBezTo>
                    <a:cubicBezTo>
                      <a:pt x="27" y="28"/>
                      <a:pt x="26" y="29"/>
                      <a:pt x="24" y="29"/>
                    </a:cubicBezTo>
                    <a:cubicBezTo>
                      <a:pt x="17" y="29"/>
                      <a:pt x="17" y="29"/>
                      <a:pt x="17" y="29"/>
                    </a:cubicBezTo>
                    <a:cubicBezTo>
                      <a:pt x="10" y="29"/>
                      <a:pt x="10" y="29"/>
                      <a:pt x="10" y="29"/>
                    </a:cubicBezTo>
                    <a:cubicBezTo>
                      <a:pt x="8" y="29"/>
                      <a:pt x="7" y="28"/>
                      <a:pt x="7" y="27"/>
                    </a:cubicBezTo>
                    <a:cubicBezTo>
                      <a:pt x="1" y="5"/>
                      <a:pt x="1" y="5"/>
                      <a:pt x="1" y="5"/>
                    </a:cubicBezTo>
                    <a:cubicBezTo>
                      <a:pt x="0" y="1"/>
                      <a:pt x="1" y="0"/>
                      <a:pt x="4" y="0"/>
                    </a:cubicBezTo>
                    <a:close/>
                  </a:path>
                </a:pathLst>
              </a:custGeom>
              <a:solidFill>
                <a:srgbClr val="3F73A1"/>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93" name="íŝḻiďè"/>
              <p:cNvSpPr/>
              <p:nvPr/>
            </p:nvSpPr>
            <p:spPr bwMode="auto">
              <a:xfrm>
                <a:off x="4570413" y="4424324"/>
                <a:ext cx="4763" cy="33338"/>
              </a:xfrm>
              <a:custGeom>
                <a:avLst/>
                <a:gdLst>
                  <a:gd name="T0" fmla="*/ 1 w 2"/>
                  <a:gd name="T1" fmla="*/ 0 h 13"/>
                  <a:gd name="T2" fmla="*/ 1 w 2"/>
                  <a:gd name="T3" fmla="*/ 0 h 13"/>
                  <a:gd name="T4" fmla="*/ 2 w 2"/>
                  <a:gd name="T5" fmla="*/ 2 h 13"/>
                  <a:gd name="T6" fmla="*/ 2 w 2"/>
                  <a:gd name="T7" fmla="*/ 12 h 13"/>
                  <a:gd name="T8" fmla="*/ 1 w 2"/>
                  <a:gd name="T9" fmla="*/ 13 h 13"/>
                  <a:gd name="T10" fmla="*/ 1 w 2"/>
                  <a:gd name="T11" fmla="*/ 13 h 13"/>
                  <a:gd name="T12" fmla="*/ 0 w 2"/>
                  <a:gd name="T13" fmla="*/ 12 h 13"/>
                  <a:gd name="T14" fmla="*/ 0 w 2"/>
                  <a:gd name="T15" fmla="*/ 2 h 13"/>
                  <a:gd name="T16" fmla="*/ 1 w 2"/>
                  <a:gd name="T17" fmla="*/ 0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 h="13">
                    <a:moveTo>
                      <a:pt x="1" y="0"/>
                    </a:moveTo>
                    <a:cubicBezTo>
                      <a:pt x="1" y="0"/>
                      <a:pt x="1" y="0"/>
                      <a:pt x="1" y="0"/>
                    </a:cubicBezTo>
                    <a:cubicBezTo>
                      <a:pt x="2" y="0"/>
                      <a:pt x="2" y="1"/>
                      <a:pt x="2" y="2"/>
                    </a:cubicBezTo>
                    <a:cubicBezTo>
                      <a:pt x="2" y="12"/>
                      <a:pt x="2" y="12"/>
                      <a:pt x="2" y="12"/>
                    </a:cubicBezTo>
                    <a:cubicBezTo>
                      <a:pt x="2" y="13"/>
                      <a:pt x="2" y="13"/>
                      <a:pt x="1" y="13"/>
                    </a:cubicBezTo>
                    <a:cubicBezTo>
                      <a:pt x="1" y="13"/>
                      <a:pt x="1" y="13"/>
                      <a:pt x="1" y="13"/>
                    </a:cubicBezTo>
                    <a:cubicBezTo>
                      <a:pt x="0" y="13"/>
                      <a:pt x="0" y="13"/>
                      <a:pt x="0" y="12"/>
                    </a:cubicBezTo>
                    <a:cubicBezTo>
                      <a:pt x="0" y="2"/>
                      <a:pt x="0" y="2"/>
                      <a:pt x="0" y="2"/>
                    </a:cubicBezTo>
                    <a:cubicBezTo>
                      <a:pt x="0" y="1"/>
                      <a:pt x="0" y="0"/>
                      <a:pt x="1" y="0"/>
                    </a:cubicBezTo>
                    <a:close/>
                  </a:path>
                </a:pathLst>
              </a:custGeom>
              <a:solidFill>
                <a:srgbClr val="C5D0D9"/>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94" name="íṩļíḑé"/>
              <p:cNvSpPr/>
              <p:nvPr/>
            </p:nvSpPr>
            <p:spPr bwMode="auto">
              <a:xfrm>
                <a:off x="4562476" y="4414799"/>
                <a:ext cx="20638" cy="20638"/>
              </a:xfrm>
              <a:prstGeom prst="ellipse">
                <a:avLst/>
              </a:prstGeom>
              <a:solidFill>
                <a:srgbClr val="C5D0D9"/>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95" name="iṣ1îdè"/>
              <p:cNvSpPr/>
              <p:nvPr/>
            </p:nvSpPr>
            <p:spPr bwMode="auto">
              <a:xfrm>
                <a:off x="4287838" y="4051262"/>
                <a:ext cx="258763" cy="23813"/>
              </a:xfrm>
              <a:custGeom>
                <a:avLst/>
                <a:gdLst>
                  <a:gd name="T0" fmla="*/ 0 w 100"/>
                  <a:gd name="T1" fmla="*/ 9 h 9"/>
                  <a:gd name="T2" fmla="*/ 100 w 100"/>
                  <a:gd name="T3" fmla="*/ 9 h 9"/>
                  <a:gd name="T4" fmla="*/ 100 w 100"/>
                  <a:gd name="T5" fmla="*/ 5 h 9"/>
                  <a:gd name="T6" fmla="*/ 95 w 100"/>
                  <a:gd name="T7" fmla="*/ 0 h 9"/>
                  <a:gd name="T8" fmla="*/ 5 w 100"/>
                  <a:gd name="T9" fmla="*/ 0 h 9"/>
                  <a:gd name="T10" fmla="*/ 0 w 100"/>
                  <a:gd name="T11" fmla="*/ 5 h 9"/>
                  <a:gd name="T12" fmla="*/ 0 w 100"/>
                  <a:gd name="T13" fmla="*/ 9 h 9"/>
                </a:gdLst>
                <a:ahLst/>
                <a:cxnLst>
                  <a:cxn ang="0">
                    <a:pos x="T0" y="T1"/>
                  </a:cxn>
                  <a:cxn ang="0">
                    <a:pos x="T2" y="T3"/>
                  </a:cxn>
                  <a:cxn ang="0">
                    <a:pos x="T4" y="T5"/>
                  </a:cxn>
                  <a:cxn ang="0">
                    <a:pos x="T6" y="T7"/>
                  </a:cxn>
                  <a:cxn ang="0">
                    <a:pos x="T8" y="T9"/>
                  </a:cxn>
                  <a:cxn ang="0">
                    <a:pos x="T10" y="T11"/>
                  </a:cxn>
                  <a:cxn ang="0">
                    <a:pos x="T12" y="T13"/>
                  </a:cxn>
                </a:cxnLst>
                <a:rect l="0" t="0" r="r" b="b"/>
                <a:pathLst>
                  <a:path w="100" h="9">
                    <a:moveTo>
                      <a:pt x="0" y="9"/>
                    </a:moveTo>
                    <a:cubicBezTo>
                      <a:pt x="100" y="9"/>
                      <a:pt x="100" y="9"/>
                      <a:pt x="100" y="9"/>
                    </a:cubicBezTo>
                    <a:cubicBezTo>
                      <a:pt x="100" y="5"/>
                      <a:pt x="100" y="5"/>
                      <a:pt x="100" y="5"/>
                    </a:cubicBezTo>
                    <a:cubicBezTo>
                      <a:pt x="100" y="2"/>
                      <a:pt x="98" y="0"/>
                      <a:pt x="95" y="0"/>
                    </a:cubicBezTo>
                    <a:cubicBezTo>
                      <a:pt x="5" y="0"/>
                      <a:pt x="5" y="0"/>
                      <a:pt x="5" y="0"/>
                    </a:cubicBezTo>
                    <a:cubicBezTo>
                      <a:pt x="2" y="0"/>
                      <a:pt x="0" y="2"/>
                      <a:pt x="0" y="5"/>
                    </a:cubicBezTo>
                    <a:lnTo>
                      <a:pt x="0" y="9"/>
                    </a:lnTo>
                    <a:close/>
                  </a:path>
                </a:pathLst>
              </a:custGeom>
              <a:solidFill>
                <a:srgbClr val="C5D0D9"/>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96" name="îšľîḓè"/>
              <p:cNvSpPr/>
              <p:nvPr/>
            </p:nvSpPr>
            <p:spPr bwMode="auto">
              <a:xfrm>
                <a:off x="5268913" y="4386224"/>
                <a:ext cx="498475" cy="231775"/>
              </a:xfrm>
              <a:custGeom>
                <a:avLst/>
                <a:gdLst>
                  <a:gd name="T0" fmla="*/ 36 w 314"/>
                  <a:gd name="T1" fmla="*/ 0 h 146"/>
                  <a:gd name="T2" fmla="*/ 262 w 314"/>
                  <a:gd name="T3" fmla="*/ 1 h 146"/>
                  <a:gd name="T4" fmla="*/ 314 w 314"/>
                  <a:gd name="T5" fmla="*/ 145 h 146"/>
                  <a:gd name="T6" fmla="*/ 0 w 314"/>
                  <a:gd name="T7" fmla="*/ 146 h 146"/>
                  <a:gd name="T8" fmla="*/ 36 w 314"/>
                  <a:gd name="T9" fmla="*/ 0 h 146"/>
                </a:gdLst>
                <a:ahLst/>
                <a:cxnLst>
                  <a:cxn ang="0">
                    <a:pos x="T0" y="T1"/>
                  </a:cxn>
                  <a:cxn ang="0">
                    <a:pos x="T2" y="T3"/>
                  </a:cxn>
                  <a:cxn ang="0">
                    <a:pos x="T4" y="T5"/>
                  </a:cxn>
                  <a:cxn ang="0">
                    <a:pos x="T6" y="T7"/>
                  </a:cxn>
                  <a:cxn ang="0">
                    <a:pos x="T8" y="T9"/>
                  </a:cxn>
                </a:cxnLst>
                <a:rect l="0" t="0" r="r" b="b"/>
                <a:pathLst>
                  <a:path w="314" h="146">
                    <a:moveTo>
                      <a:pt x="36" y="0"/>
                    </a:moveTo>
                    <a:lnTo>
                      <a:pt x="262" y="1"/>
                    </a:lnTo>
                    <a:lnTo>
                      <a:pt x="314" y="145"/>
                    </a:lnTo>
                    <a:lnTo>
                      <a:pt x="0" y="146"/>
                    </a:lnTo>
                    <a:lnTo>
                      <a:pt x="36" y="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97" name="íṡḷïďe"/>
              <p:cNvSpPr/>
              <p:nvPr/>
            </p:nvSpPr>
            <p:spPr bwMode="auto">
              <a:xfrm>
                <a:off x="5224463" y="4432262"/>
                <a:ext cx="188913" cy="122238"/>
              </a:xfrm>
              <a:custGeom>
                <a:avLst/>
                <a:gdLst>
                  <a:gd name="T0" fmla="*/ 66 w 73"/>
                  <a:gd name="T1" fmla="*/ 1 h 47"/>
                  <a:gd name="T2" fmla="*/ 2 w 73"/>
                  <a:gd name="T3" fmla="*/ 42 h 47"/>
                  <a:gd name="T4" fmla="*/ 1 w 73"/>
                  <a:gd name="T5" fmla="*/ 45 h 47"/>
                  <a:gd name="T6" fmla="*/ 1 w 73"/>
                  <a:gd name="T7" fmla="*/ 45 h 47"/>
                  <a:gd name="T8" fmla="*/ 5 w 73"/>
                  <a:gd name="T9" fmla="*/ 46 h 47"/>
                  <a:gd name="T10" fmla="*/ 69 w 73"/>
                  <a:gd name="T11" fmla="*/ 6 h 47"/>
                  <a:gd name="T12" fmla="*/ 73 w 73"/>
                  <a:gd name="T13" fmla="*/ 0 h 47"/>
                  <a:gd name="T14" fmla="*/ 66 w 73"/>
                  <a:gd name="T15" fmla="*/ 1 h 4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3" h="47">
                    <a:moveTo>
                      <a:pt x="66" y="1"/>
                    </a:moveTo>
                    <a:cubicBezTo>
                      <a:pt x="2" y="42"/>
                      <a:pt x="2" y="42"/>
                      <a:pt x="2" y="42"/>
                    </a:cubicBezTo>
                    <a:cubicBezTo>
                      <a:pt x="0" y="42"/>
                      <a:pt x="0" y="44"/>
                      <a:pt x="1" y="45"/>
                    </a:cubicBezTo>
                    <a:cubicBezTo>
                      <a:pt x="1" y="45"/>
                      <a:pt x="1" y="45"/>
                      <a:pt x="1" y="45"/>
                    </a:cubicBezTo>
                    <a:cubicBezTo>
                      <a:pt x="2" y="47"/>
                      <a:pt x="3" y="47"/>
                      <a:pt x="5" y="46"/>
                    </a:cubicBezTo>
                    <a:cubicBezTo>
                      <a:pt x="69" y="6"/>
                      <a:pt x="69" y="6"/>
                      <a:pt x="69" y="6"/>
                    </a:cubicBezTo>
                    <a:cubicBezTo>
                      <a:pt x="73" y="0"/>
                      <a:pt x="73" y="0"/>
                      <a:pt x="73" y="0"/>
                    </a:cubicBezTo>
                    <a:lnTo>
                      <a:pt x="66" y="1"/>
                    </a:lnTo>
                    <a:close/>
                  </a:path>
                </a:pathLst>
              </a:custGeom>
              <a:solidFill>
                <a:srgbClr val="3F73A1"/>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98" name="íṩḻíďé"/>
              <p:cNvSpPr/>
              <p:nvPr/>
            </p:nvSpPr>
            <p:spPr bwMode="auto">
              <a:xfrm>
                <a:off x="7337426" y="4448137"/>
                <a:ext cx="188913" cy="120650"/>
              </a:xfrm>
              <a:custGeom>
                <a:avLst/>
                <a:gdLst>
                  <a:gd name="T0" fmla="*/ 8 w 73"/>
                  <a:gd name="T1" fmla="*/ 1 h 47"/>
                  <a:gd name="T2" fmla="*/ 71 w 73"/>
                  <a:gd name="T3" fmla="*/ 41 h 47"/>
                  <a:gd name="T4" fmla="*/ 72 w 73"/>
                  <a:gd name="T5" fmla="*/ 45 h 47"/>
                  <a:gd name="T6" fmla="*/ 72 w 73"/>
                  <a:gd name="T7" fmla="*/ 45 h 47"/>
                  <a:gd name="T8" fmla="*/ 69 w 73"/>
                  <a:gd name="T9" fmla="*/ 46 h 47"/>
                  <a:gd name="T10" fmla="*/ 5 w 73"/>
                  <a:gd name="T11" fmla="*/ 6 h 47"/>
                  <a:gd name="T12" fmla="*/ 0 w 73"/>
                  <a:gd name="T13" fmla="*/ 0 h 47"/>
                  <a:gd name="T14" fmla="*/ 8 w 73"/>
                  <a:gd name="T15" fmla="*/ 1 h 4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3" h="47">
                    <a:moveTo>
                      <a:pt x="8" y="1"/>
                    </a:moveTo>
                    <a:cubicBezTo>
                      <a:pt x="71" y="41"/>
                      <a:pt x="71" y="41"/>
                      <a:pt x="71" y="41"/>
                    </a:cubicBezTo>
                    <a:cubicBezTo>
                      <a:pt x="73" y="42"/>
                      <a:pt x="73" y="44"/>
                      <a:pt x="72" y="45"/>
                    </a:cubicBezTo>
                    <a:cubicBezTo>
                      <a:pt x="72" y="45"/>
                      <a:pt x="72" y="45"/>
                      <a:pt x="72" y="45"/>
                    </a:cubicBezTo>
                    <a:cubicBezTo>
                      <a:pt x="72" y="46"/>
                      <a:pt x="70" y="47"/>
                      <a:pt x="69" y="46"/>
                    </a:cubicBezTo>
                    <a:cubicBezTo>
                      <a:pt x="5" y="6"/>
                      <a:pt x="5" y="6"/>
                      <a:pt x="5" y="6"/>
                    </a:cubicBezTo>
                    <a:cubicBezTo>
                      <a:pt x="0" y="0"/>
                      <a:pt x="0" y="0"/>
                      <a:pt x="0" y="0"/>
                    </a:cubicBezTo>
                    <a:lnTo>
                      <a:pt x="8" y="1"/>
                    </a:lnTo>
                    <a:close/>
                  </a:path>
                </a:pathLst>
              </a:custGeom>
              <a:solidFill>
                <a:srgbClr val="3F73A1"/>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99" name="îṥlíḍè"/>
              <p:cNvSpPr/>
              <p:nvPr/>
            </p:nvSpPr>
            <p:spPr bwMode="auto">
              <a:xfrm>
                <a:off x="6853238" y="1965287"/>
                <a:ext cx="1476375" cy="1370013"/>
              </a:xfrm>
              <a:custGeom>
                <a:avLst/>
                <a:gdLst>
                  <a:gd name="T0" fmla="*/ 285 w 571"/>
                  <a:gd name="T1" fmla="*/ 0 h 529"/>
                  <a:gd name="T2" fmla="*/ 0 w 571"/>
                  <a:gd name="T3" fmla="*/ 212 h 529"/>
                  <a:gd name="T4" fmla="*/ 184 w 571"/>
                  <a:gd name="T5" fmla="*/ 411 h 529"/>
                  <a:gd name="T6" fmla="*/ 152 w 571"/>
                  <a:gd name="T7" fmla="*/ 529 h 529"/>
                  <a:gd name="T8" fmla="*/ 248 w 571"/>
                  <a:gd name="T9" fmla="*/ 423 h 529"/>
                  <a:gd name="T10" fmla="*/ 285 w 571"/>
                  <a:gd name="T11" fmla="*/ 424 h 529"/>
                  <a:gd name="T12" fmla="*/ 571 w 571"/>
                  <a:gd name="T13" fmla="*/ 212 h 529"/>
                  <a:gd name="T14" fmla="*/ 285 w 571"/>
                  <a:gd name="T15" fmla="*/ 0 h 52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71" h="529">
                    <a:moveTo>
                      <a:pt x="285" y="0"/>
                    </a:moveTo>
                    <a:cubicBezTo>
                      <a:pt x="128" y="0"/>
                      <a:pt x="0" y="95"/>
                      <a:pt x="0" y="212"/>
                    </a:cubicBezTo>
                    <a:cubicBezTo>
                      <a:pt x="0" y="303"/>
                      <a:pt x="77" y="380"/>
                      <a:pt x="184" y="411"/>
                    </a:cubicBezTo>
                    <a:cubicBezTo>
                      <a:pt x="152" y="529"/>
                      <a:pt x="152" y="529"/>
                      <a:pt x="152" y="529"/>
                    </a:cubicBezTo>
                    <a:cubicBezTo>
                      <a:pt x="248" y="423"/>
                      <a:pt x="248" y="423"/>
                      <a:pt x="248" y="423"/>
                    </a:cubicBezTo>
                    <a:cubicBezTo>
                      <a:pt x="260" y="424"/>
                      <a:pt x="273" y="424"/>
                      <a:pt x="285" y="424"/>
                    </a:cubicBezTo>
                    <a:cubicBezTo>
                      <a:pt x="443" y="424"/>
                      <a:pt x="571" y="329"/>
                      <a:pt x="571" y="212"/>
                    </a:cubicBezTo>
                    <a:cubicBezTo>
                      <a:pt x="571" y="95"/>
                      <a:pt x="443" y="0"/>
                      <a:pt x="285" y="0"/>
                    </a:cubicBezTo>
                    <a:close/>
                  </a:path>
                </a:pathLst>
              </a:custGeom>
              <a:solidFill>
                <a:srgbClr val="E6EAED"/>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200" name="íşļiḑe"/>
              <p:cNvSpPr/>
              <p:nvPr/>
            </p:nvSpPr>
            <p:spPr bwMode="auto">
              <a:xfrm>
                <a:off x="6827838" y="1943062"/>
                <a:ext cx="1525588" cy="1420813"/>
              </a:xfrm>
              <a:custGeom>
                <a:avLst/>
                <a:gdLst>
                  <a:gd name="T0" fmla="*/ 295 w 590"/>
                  <a:gd name="T1" fmla="*/ 424 h 549"/>
                  <a:gd name="T2" fmla="*/ 491 w 590"/>
                  <a:gd name="T3" fmla="*/ 363 h 549"/>
                  <a:gd name="T4" fmla="*/ 571 w 590"/>
                  <a:gd name="T5" fmla="*/ 221 h 549"/>
                  <a:gd name="T6" fmla="*/ 491 w 590"/>
                  <a:gd name="T7" fmla="*/ 79 h 549"/>
                  <a:gd name="T8" fmla="*/ 295 w 590"/>
                  <a:gd name="T9" fmla="*/ 19 h 549"/>
                  <a:gd name="T10" fmla="*/ 295 w 590"/>
                  <a:gd name="T11" fmla="*/ 0 h 549"/>
                  <a:gd name="T12" fmla="*/ 503 w 590"/>
                  <a:gd name="T13" fmla="*/ 64 h 549"/>
                  <a:gd name="T14" fmla="*/ 590 w 590"/>
                  <a:gd name="T15" fmla="*/ 221 h 549"/>
                  <a:gd name="T16" fmla="*/ 503 w 590"/>
                  <a:gd name="T17" fmla="*/ 379 h 549"/>
                  <a:gd name="T18" fmla="*/ 295 w 590"/>
                  <a:gd name="T19" fmla="*/ 443 h 549"/>
                  <a:gd name="T20" fmla="*/ 295 w 590"/>
                  <a:gd name="T21" fmla="*/ 424 h 549"/>
                  <a:gd name="T22" fmla="*/ 295 w 590"/>
                  <a:gd name="T23" fmla="*/ 19 h 549"/>
                  <a:gd name="T24" fmla="*/ 99 w 590"/>
                  <a:gd name="T25" fmla="*/ 79 h 549"/>
                  <a:gd name="T26" fmla="*/ 20 w 590"/>
                  <a:gd name="T27" fmla="*/ 221 h 549"/>
                  <a:gd name="T28" fmla="*/ 67 w 590"/>
                  <a:gd name="T29" fmla="*/ 335 h 549"/>
                  <a:gd name="T30" fmla="*/ 197 w 590"/>
                  <a:gd name="T31" fmla="*/ 410 h 549"/>
                  <a:gd name="T32" fmla="*/ 204 w 590"/>
                  <a:gd name="T33" fmla="*/ 422 h 549"/>
                  <a:gd name="T34" fmla="*/ 204 w 590"/>
                  <a:gd name="T35" fmla="*/ 423 h 549"/>
                  <a:gd name="T36" fmla="*/ 182 w 590"/>
                  <a:gd name="T37" fmla="*/ 501 h 549"/>
                  <a:gd name="T38" fmla="*/ 250 w 590"/>
                  <a:gd name="T39" fmla="*/ 425 h 549"/>
                  <a:gd name="T40" fmla="*/ 259 w 590"/>
                  <a:gd name="T41" fmla="*/ 422 h 549"/>
                  <a:gd name="T42" fmla="*/ 277 w 590"/>
                  <a:gd name="T43" fmla="*/ 423 h 549"/>
                  <a:gd name="T44" fmla="*/ 295 w 590"/>
                  <a:gd name="T45" fmla="*/ 424 h 549"/>
                  <a:gd name="T46" fmla="*/ 295 w 590"/>
                  <a:gd name="T47" fmla="*/ 443 h 549"/>
                  <a:gd name="T48" fmla="*/ 276 w 590"/>
                  <a:gd name="T49" fmla="*/ 443 h 549"/>
                  <a:gd name="T50" fmla="*/ 262 w 590"/>
                  <a:gd name="T51" fmla="*/ 442 h 549"/>
                  <a:gd name="T52" fmla="*/ 169 w 590"/>
                  <a:gd name="T53" fmla="*/ 545 h 549"/>
                  <a:gd name="T54" fmla="*/ 169 w 590"/>
                  <a:gd name="T55" fmla="*/ 545 h 549"/>
                  <a:gd name="T56" fmla="*/ 159 w 590"/>
                  <a:gd name="T57" fmla="*/ 548 h 549"/>
                  <a:gd name="T58" fmla="*/ 152 w 590"/>
                  <a:gd name="T59" fmla="*/ 536 h 549"/>
                  <a:gd name="T60" fmla="*/ 183 w 590"/>
                  <a:gd name="T61" fmla="*/ 426 h 549"/>
                  <a:gd name="T62" fmla="*/ 53 w 590"/>
                  <a:gd name="T63" fmla="*/ 348 h 549"/>
                  <a:gd name="T64" fmla="*/ 0 w 590"/>
                  <a:gd name="T65" fmla="*/ 221 h 549"/>
                  <a:gd name="T66" fmla="*/ 88 w 590"/>
                  <a:gd name="T67" fmla="*/ 64 h 549"/>
                  <a:gd name="T68" fmla="*/ 295 w 590"/>
                  <a:gd name="T69" fmla="*/ 0 h 549"/>
                  <a:gd name="T70" fmla="*/ 295 w 590"/>
                  <a:gd name="T71" fmla="*/ 19 h 5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590" h="549">
                    <a:moveTo>
                      <a:pt x="295" y="424"/>
                    </a:moveTo>
                    <a:cubicBezTo>
                      <a:pt x="372" y="424"/>
                      <a:pt x="441" y="401"/>
                      <a:pt x="491" y="363"/>
                    </a:cubicBezTo>
                    <a:cubicBezTo>
                      <a:pt x="541" y="327"/>
                      <a:pt x="571" y="277"/>
                      <a:pt x="571" y="221"/>
                    </a:cubicBezTo>
                    <a:cubicBezTo>
                      <a:pt x="571" y="166"/>
                      <a:pt x="541" y="116"/>
                      <a:pt x="491" y="79"/>
                    </a:cubicBezTo>
                    <a:cubicBezTo>
                      <a:pt x="441" y="42"/>
                      <a:pt x="372" y="19"/>
                      <a:pt x="295" y="19"/>
                    </a:cubicBezTo>
                    <a:cubicBezTo>
                      <a:pt x="295" y="0"/>
                      <a:pt x="295" y="0"/>
                      <a:pt x="295" y="0"/>
                    </a:cubicBezTo>
                    <a:cubicBezTo>
                      <a:pt x="376" y="0"/>
                      <a:pt x="450" y="24"/>
                      <a:pt x="503" y="64"/>
                    </a:cubicBezTo>
                    <a:cubicBezTo>
                      <a:pt x="557" y="104"/>
                      <a:pt x="590" y="160"/>
                      <a:pt x="590" y="221"/>
                    </a:cubicBezTo>
                    <a:cubicBezTo>
                      <a:pt x="590" y="283"/>
                      <a:pt x="557" y="339"/>
                      <a:pt x="503" y="379"/>
                    </a:cubicBezTo>
                    <a:cubicBezTo>
                      <a:pt x="450" y="419"/>
                      <a:pt x="376" y="443"/>
                      <a:pt x="295" y="443"/>
                    </a:cubicBezTo>
                    <a:lnTo>
                      <a:pt x="295" y="424"/>
                    </a:lnTo>
                    <a:close/>
                    <a:moveTo>
                      <a:pt x="295" y="19"/>
                    </a:moveTo>
                    <a:cubicBezTo>
                      <a:pt x="219" y="19"/>
                      <a:pt x="149" y="42"/>
                      <a:pt x="99" y="79"/>
                    </a:cubicBezTo>
                    <a:cubicBezTo>
                      <a:pt x="50" y="116"/>
                      <a:pt x="20" y="166"/>
                      <a:pt x="20" y="221"/>
                    </a:cubicBezTo>
                    <a:cubicBezTo>
                      <a:pt x="20" y="263"/>
                      <a:pt x="37" y="303"/>
                      <a:pt x="67" y="335"/>
                    </a:cubicBezTo>
                    <a:cubicBezTo>
                      <a:pt x="99" y="369"/>
                      <a:pt x="144" y="396"/>
                      <a:pt x="197" y="410"/>
                    </a:cubicBezTo>
                    <a:cubicBezTo>
                      <a:pt x="202" y="412"/>
                      <a:pt x="205" y="417"/>
                      <a:pt x="204" y="422"/>
                    </a:cubicBezTo>
                    <a:cubicBezTo>
                      <a:pt x="204" y="423"/>
                      <a:pt x="204" y="423"/>
                      <a:pt x="204" y="423"/>
                    </a:cubicBezTo>
                    <a:cubicBezTo>
                      <a:pt x="182" y="501"/>
                      <a:pt x="182" y="501"/>
                      <a:pt x="182" y="501"/>
                    </a:cubicBezTo>
                    <a:cubicBezTo>
                      <a:pt x="250" y="425"/>
                      <a:pt x="250" y="425"/>
                      <a:pt x="250" y="425"/>
                    </a:cubicBezTo>
                    <a:cubicBezTo>
                      <a:pt x="253" y="423"/>
                      <a:pt x="256" y="421"/>
                      <a:pt x="259" y="422"/>
                    </a:cubicBezTo>
                    <a:cubicBezTo>
                      <a:pt x="265" y="423"/>
                      <a:pt x="271" y="423"/>
                      <a:pt x="277" y="423"/>
                    </a:cubicBezTo>
                    <a:cubicBezTo>
                      <a:pt x="283" y="424"/>
                      <a:pt x="289" y="424"/>
                      <a:pt x="295" y="424"/>
                    </a:cubicBezTo>
                    <a:cubicBezTo>
                      <a:pt x="295" y="443"/>
                      <a:pt x="295" y="443"/>
                      <a:pt x="295" y="443"/>
                    </a:cubicBezTo>
                    <a:cubicBezTo>
                      <a:pt x="289" y="443"/>
                      <a:pt x="283" y="443"/>
                      <a:pt x="276" y="443"/>
                    </a:cubicBezTo>
                    <a:cubicBezTo>
                      <a:pt x="271" y="442"/>
                      <a:pt x="266" y="442"/>
                      <a:pt x="262" y="442"/>
                    </a:cubicBezTo>
                    <a:cubicBezTo>
                      <a:pt x="169" y="545"/>
                      <a:pt x="169" y="545"/>
                      <a:pt x="169" y="545"/>
                    </a:cubicBezTo>
                    <a:cubicBezTo>
                      <a:pt x="169" y="545"/>
                      <a:pt x="169" y="545"/>
                      <a:pt x="169" y="545"/>
                    </a:cubicBezTo>
                    <a:cubicBezTo>
                      <a:pt x="167" y="547"/>
                      <a:pt x="163" y="549"/>
                      <a:pt x="159" y="548"/>
                    </a:cubicBezTo>
                    <a:cubicBezTo>
                      <a:pt x="154" y="546"/>
                      <a:pt x="151" y="541"/>
                      <a:pt x="152" y="536"/>
                    </a:cubicBezTo>
                    <a:cubicBezTo>
                      <a:pt x="183" y="426"/>
                      <a:pt x="183" y="426"/>
                      <a:pt x="183" y="426"/>
                    </a:cubicBezTo>
                    <a:cubicBezTo>
                      <a:pt x="130" y="410"/>
                      <a:pt x="85" y="383"/>
                      <a:pt x="53" y="348"/>
                    </a:cubicBezTo>
                    <a:cubicBezTo>
                      <a:pt x="20" y="312"/>
                      <a:pt x="0" y="269"/>
                      <a:pt x="0" y="221"/>
                    </a:cubicBezTo>
                    <a:cubicBezTo>
                      <a:pt x="0" y="160"/>
                      <a:pt x="34" y="104"/>
                      <a:pt x="88" y="64"/>
                    </a:cubicBezTo>
                    <a:cubicBezTo>
                      <a:pt x="141" y="24"/>
                      <a:pt x="214" y="0"/>
                      <a:pt x="295" y="0"/>
                    </a:cubicBezTo>
                    <a:lnTo>
                      <a:pt x="295" y="19"/>
                    </a:lnTo>
                    <a:close/>
                  </a:path>
                </a:pathLst>
              </a:custGeom>
              <a:solidFill>
                <a:srgbClr val="99BDDC"/>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201" name="işḻiḑè"/>
              <p:cNvSpPr/>
              <p:nvPr/>
            </p:nvSpPr>
            <p:spPr bwMode="auto">
              <a:xfrm>
                <a:off x="7158038" y="2265324"/>
                <a:ext cx="846138" cy="52388"/>
              </a:xfrm>
              <a:custGeom>
                <a:avLst/>
                <a:gdLst>
                  <a:gd name="T0" fmla="*/ 10 w 327"/>
                  <a:gd name="T1" fmla="*/ 20 h 20"/>
                  <a:gd name="T2" fmla="*/ 0 w 327"/>
                  <a:gd name="T3" fmla="*/ 10 h 20"/>
                  <a:gd name="T4" fmla="*/ 10 w 327"/>
                  <a:gd name="T5" fmla="*/ 0 h 20"/>
                  <a:gd name="T6" fmla="*/ 317 w 327"/>
                  <a:gd name="T7" fmla="*/ 0 h 20"/>
                  <a:gd name="T8" fmla="*/ 327 w 327"/>
                  <a:gd name="T9" fmla="*/ 10 h 20"/>
                  <a:gd name="T10" fmla="*/ 317 w 327"/>
                  <a:gd name="T11" fmla="*/ 20 h 20"/>
                  <a:gd name="T12" fmla="*/ 10 w 327"/>
                  <a:gd name="T13" fmla="*/ 20 h 20"/>
                </a:gdLst>
                <a:ahLst/>
                <a:cxnLst>
                  <a:cxn ang="0">
                    <a:pos x="T0" y="T1"/>
                  </a:cxn>
                  <a:cxn ang="0">
                    <a:pos x="T2" y="T3"/>
                  </a:cxn>
                  <a:cxn ang="0">
                    <a:pos x="T4" y="T5"/>
                  </a:cxn>
                  <a:cxn ang="0">
                    <a:pos x="T6" y="T7"/>
                  </a:cxn>
                  <a:cxn ang="0">
                    <a:pos x="T8" y="T9"/>
                  </a:cxn>
                  <a:cxn ang="0">
                    <a:pos x="T10" y="T11"/>
                  </a:cxn>
                  <a:cxn ang="0">
                    <a:pos x="T12" y="T13"/>
                  </a:cxn>
                </a:cxnLst>
                <a:rect l="0" t="0" r="r" b="b"/>
                <a:pathLst>
                  <a:path w="327" h="20">
                    <a:moveTo>
                      <a:pt x="10" y="20"/>
                    </a:moveTo>
                    <a:cubicBezTo>
                      <a:pt x="5" y="20"/>
                      <a:pt x="0" y="15"/>
                      <a:pt x="0" y="10"/>
                    </a:cubicBezTo>
                    <a:cubicBezTo>
                      <a:pt x="0" y="4"/>
                      <a:pt x="5" y="0"/>
                      <a:pt x="10" y="0"/>
                    </a:cubicBezTo>
                    <a:cubicBezTo>
                      <a:pt x="317" y="0"/>
                      <a:pt x="317" y="0"/>
                      <a:pt x="317" y="0"/>
                    </a:cubicBezTo>
                    <a:cubicBezTo>
                      <a:pt x="322" y="0"/>
                      <a:pt x="327" y="4"/>
                      <a:pt x="327" y="10"/>
                    </a:cubicBezTo>
                    <a:cubicBezTo>
                      <a:pt x="327" y="15"/>
                      <a:pt x="322" y="20"/>
                      <a:pt x="317" y="20"/>
                    </a:cubicBezTo>
                    <a:lnTo>
                      <a:pt x="10" y="20"/>
                    </a:lnTo>
                    <a:close/>
                  </a:path>
                </a:pathLst>
              </a:custGeom>
              <a:solidFill>
                <a:srgbClr val="27557D"/>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202" name="ïŝḻîďé"/>
              <p:cNvSpPr/>
              <p:nvPr/>
            </p:nvSpPr>
            <p:spPr bwMode="auto">
              <a:xfrm>
                <a:off x="7158038" y="2416137"/>
                <a:ext cx="846138" cy="52388"/>
              </a:xfrm>
              <a:custGeom>
                <a:avLst/>
                <a:gdLst>
                  <a:gd name="T0" fmla="*/ 10 w 327"/>
                  <a:gd name="T1" fmla="*/ 20 h 20"/>
                  <a:gd name="T2" fmla="*/ 0 w 327"/>
                  <a:gd name="T3" fmla="*/ 10 h 20"/>
                  <a:gd name="T4" fmla="*/ 10 w 327"/>
                  <a:gd name="T5" fmla="*/ 0 h 20"/>
                  <a:gd name="T6" fmla="*/ 317 w 327"/>
                  <a:gd name="T7" fmla="*/ 0 h 20"/>
                  <a:gd name="T8" fmla="*/ 327 w 327"/>
                  <a:gd name="T9" fmla="*/ 10 h 20"/>
                  <a:gd name="T10" fmla="*/ 317 w 327"/>
                  <a:gd name="T11" fmla="*/ 20 h 20"/>
                  <a:gd name="T12" fmla="*/ 10 w 327"/>
                  <a:gd name="T13" fmla="*/ 20 h 20"/>
                </a:gdLst>
                <a:ahLst/>
                <a:cxnLst>
                  <a:cxn ang="0">
                    <a:pos x="T0" y="T1"/>
                  </a:cxn>
                  <a:cxn ang="0">
                    <a:pos x="T2" y="T3"/>
                  </a:cxn>
                  <a:cxn ang="0">
                    <a:pos x="T4" y="T5"/>
                  </a:cxn>
                  <a:cxn ang="0">
                    <a:pos x="T6" y="T7"/>
                  </a:cxn>
                  <a:cxn ang="0">
                    <a:pos x="T8" y="T9"/>
                  </a:cxn>
                  <a:cxn ang="0">
                    <a:pos x="T10" y="T11"/>
                  </a:cxn>
                  <a:cxn ang="0">
                    <a:pos x="T12" y="T13"/>
                  </a:cxn>
                </a:cxnLst>
                <a:rect l="0" t="0" r="r" b="b"/>
                <a:pathLst>
                  <a:path w="327" h="20">
                    <a:moveTo>
                      <a:pt x="10" y="20"/>
                    </a:moveTo>
                    <a:cubicBezTo>
                      <a:pt x="5" y="20"/>
                      <a:pt x="0" y="15"/>
                      <a:pt x="0" y="10"/>
                    </a:cubicBezTo>
                    <a:cubicBezTo>
                      <a:pt x="0" y="5"/>
                      <a:pt x="5" y="0"/>
                      <a:pt x="10" y="0"/>
                    </a:cubicBezTo>
                    <a:cubicBezTo>
                      <a:pt x="317" y="0"/>
                      <a:pt x="317" y="0"/>
                      <a:pt x="317" y="0"/>
                    </a:cubicBezTo>
                    <a:cubicBezTo>
                      <a:pt x="322" y="0"/>
                      <a:pt x="327" y="5"/>
                      <a:pt x="327" y="10"/>
                    </a:cubicBezTo>
                    <a:cubicBezTo>
                      <a:pt x="327" y="15"/>
                      <a:pt x="322" y="20"/>
                      <a:pt x="317" y="20"/>
                    </a:cubicBezTo>
                    <a:lnTo>
                      <a:pt x="10" y="20"/>
                    </a:lnTo>
                    <a:close/>
                  </a:path>
                </a:pathLst>
              </a:custGeom>
              <a:solidFill>
                <a:srgbClr val="27557D"/>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203" name="îṡļîďe"/>
              <p:cNvSpPr/>
              <p:nvPr/>
            </p:nvSpPr>
            <p:spPr bwMode="auto">
              <a:xfrm>
                <a:off x="7158038" y="2566949"/>
                <a:ext cx="846138" cy="50800"/>
              </a:xfrm>
              <a:custGeom>
                <a:avLst/>
                <a:gdLst>
                  <a:gd name="T0" fmla="*/ 10 w 327"/>
                  <a:gd name="T1" fmla="*/ 20 h 20"/>
                  <a:gd name="T2" fmla="*/ 0 w 327"/>
                  <a:gd name="T3" fmla="*/ 10 h 20"/>
                  <a:gd name="T4" fmla="*/ 10 w 327"/>
                  <a:gd name="T5" fmla="*/ 0 h 20"/>
                  <a:gd name="T6" fmla="*/ 317 w 327"/>
                  <a:gd name="T7" fmla="*/ 0 h 20"/>
                  <a:gd name="T8" fmla="*/ 327 w 327"/>
                  <a:gd name="T9" fmla="*/ 10 h 20"/>
                  <a:gd name="T10" fmla="*/ 317 w 327"/>
                  <a:gd name="T11" fmla="*/ 20 h 20"/>
                  <a:gd name="T12" fmla="*/ 10 w 327"/>
                  <a:gd name="T13" fmla="*/ 20 h 20"/>
                </a:gdLst>
                <a:ahLst/>
                <a:cxnLst>
                  <a:cxn ang="0">
                    <a:pos x="T0" y="T1"/>
                  </a:cxn>
                  <a:cxn ang="0">
                    <a:pos x="T2" y="T3"/>
                  </a:cxn>
                  <a:cxn ang="0">
                    <a:pos x="T4" y="T5"/>
                  </a:cxn>
                  <a:cxn ang="0">
                    <a:pos x="T6" y="T7"/>
                  </a:cxn>
                  <a:cxn ang="0">
                    <a:pos x="T8" y="T9"/>
                  </a:cxn>
                  <a:cxn ang="0">
                    <a:pos x="T10" y="T11"/>
                  </a:cxn>
                  <a:cxn ang="0">
                    <a:pos x="T12" y="T13"/>
                  </a:cxn>
                </a:cxnLst>
                <a:rect l="0" t="0" r="r" b="b"/>
                <a:pathLst>
                  <a:path w="327" h="20">
                    <a:moveTo>
                      <a:pt x="10" y="20"/>
                    </a:moveTo>
                    <a:cubicBezTo>
                      <a:pt x="5" y="20"/>
                      <a:pt x="0" y="16"/>
                      <a:pt x="0" y="10"/>
                    </a:cubicBezTo>
                    <a:cubicBezTo>
                      <a:pt x="0" y="5"/>
                      <a:pt x="5" y="0"/>
                      <a:pt x="10" y="0"/>
                    </a:cubicBezTo>
                    <a:cubicBezTo>
                      <a:pt x="317" y="0"/>
                      <a:pt x="317" y="0"/>
                      <a:pt x="317" y="0"/>
                    </a:cubicBezTo>
                    <a:cubicBezTo>
                      <a:pt x="322" y="0"/>
                      <a:pt x="327" y="5"/>
                      <a:pt x="327" y="10"/>
                    </a:cubicBezTo>
                    <a:cubicBezTo>
                      <a:pt x="327" y="16"/>
                      <a:pt x="322" y="20"/>
                      <a:pt x="317" y="20"/>
                    </a:cubicBezTo>
                    <a:lnTo>
                      <a:pt x="10" y="20"/>
                    </a:lnTo>
                    <a:close/>
                  </a:path>
                </a:pathLst>
              </a:custGeom>
              <a:solidFill>
                <a:srgbClr val="27557D"/>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204" name="ïŝļíḓè"/>
              <p:cNvSpPr/>
              <p:nvPr/>
            </p:nvSpPr>
            <p:spPr bwMode="auto">
              <a:xfrm>
                <a:off x="7158038" y="2719349"/>
                <a:ext cx="846138" cy="49213"/>
              </a:xfrm>
              <a:custGeom>
                <a:avLst/>
                <a:gdLst>
                  <a:gd name="T0" fmla="*/ 10 w 327"/>
                  <a:gd name="T1" fmla="*/ 19 h 19"/>
                  <a:gd name="T2" fmla="*/ 0 w 327"/>
                  <a:gd name="T3" fmla="*/ 9 h 19"/>
                  <a:gd name="T4" fmla="*/ 10 w 327"/>
                  <a:gd name="T5" fmla="*/ 0 h 19"/>
                  <a:gd name="T6" fmla="*/ 317 w 327"/>
                  <a:gd name="T7" fmla="*/ 0 h 19"/>
                  <a:gd name="T8" fmla="*/ 327 w 327"/>
                  <a:gd name="T9" fmla="*/ 9 h 19"/>
                  <a:gd name="T10" fmla="*/ 317 w 327"/>
                  <a:gd name="T11" fmla="*/ 19 h 19"/>
                  <a:gd name="T12" fmla="*/ 10 w 327"/>
                  <a:gd name="T13" fmla="*/ 19 h 19"/>
                </a:gdLst>
                <a:ahLst/>
                <a:cxnLst>
                  <a:cxn ang="0">
                    <a:pos x="T0" y="T1"/>
                  </a:cxn>
                  <a:cxn ang="0">
                    <a:pos x="T2" y="T3"/>
                  </a:cxn>
                  <a:cxn ang="0">
                    <a:pos x="T4" y="T5"/>
                  </a:cxn>
                  <a:cxn ang="0">
                    <a:pos x="T6" y="T7"/>
                  </a:cxn>
                  <a:cxn ang="0">
                    <a:pos x="T8" y="T9"/>
                  </a:cxn>
                  <a:cxn ang="0">
                    <a:pos x="T10" y="T11"/>
                  </a:cxn>
                  <a:cxn ang="0">
                    <a:pos x="T12" y="T13"/>
                  </a:cxn>
                </a:cxnLst>
                <a:rect l="0" t="0" r="r" b="b"/>
                <a:pathLst>
                  <a:path w="327" h="19">
                    <a:moveTo>
                      <a:pt x="10" y="19"/>
                    </a:moveTo>
                    <a:cubicBezTo>
                      <a:pt x="5" y="19"/>
                      <a:pt x="0" y="15"/>
                      <a:pt x="0" y="9"/>
                    </a:cubicBezTo>
                    <a:cubicBezTo>
                      <a:pt x="0" y="4"/>
                      <a:pt x="5" y="0"/>
                      <a:pt x="10" y="0"/>
                    </a:cubicBezTo>
                    <a:cubicBezTo>
                      <a:pt x="317" y="0"/>
                      <a:pt x="317" y="0"/>
                      <a:pt x="317" y="0"/>
                    </a:cubicBezTo>
                    <a:cubicBezTo>
                      <a:pt x="322" y="0"/>
                      <a:pt x="327" y="4"/>
                      <a:pt x="327" y="9"/>
                    </a:cubicBezTo>
                    <a:cubicBezTo>
                      <a:pt x="327" y="15"/>
                      <a:pt x="322" y="19"/>
                      <a:pt x="317" y="19"/>
                    </a:cubicBezTo>
                    <a:lnTo>
                      <a:pt x="10" y="19"/>
                    </a:lnTo>
                    <a:close/>
                  </a:path>
                </a:pathLst>
              </a:custGeom>
              <a:solidFill>
                <a:srgbClr val="27557D"/>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grpSp>
        <p:cxnSp>
          <p:nvCxnSpPr>
            <p:cNvPr id="8" name="直接连接符 7"/>
            <p:cNvCxnSpPr/>
            <p:nvPr/>
          </p:nvCxnSpPr>
          <p:spPr>
            <a:xfrm>
              <a:off x="5293593" y="2664189"/>
              <a:ext cx="6224058" cy="0"/>
            </a:xfrm>
            <a:prstGeom prst="line">
              <a:avLst/>
            </a:prstGeom>
            <a:ln w="9525" cap="rnd">
              <a:solidFill>
                <a:schemeClr val="tx1">
                  <a:lumMod val="65000"/>
                  <a:lumOff val="35000"/>
                </a:schemeClr>
              </a:solidFill>
              <a:round/>
              <a:headEnd type="none"/>
              <a:tailEnd type="none" w="med" len="med"/>
            </a:ln>
          </p:spPr>
          <p:style>
            <a:lnRef idx="1">
              <a:schemeClr val="accent1"/>
            </a:lnRef>
            <a:fillRef idx="0">
              <a:schemeClr val="accent1"/>
            </a:fillRef>
            <a:effectRef idx="0">
              <a:schemeClr val="accent1"/>
            </a:effectRef>
            <a:fontRef idx="minor">
              <a:schemeClr val="tx1"/>
            </a:fontRef>
          </p:style>
        </p:cxnSp>
        <p:grpSp>
          <p:nvGrpSpPr>
            <p:cNvPr id="9" name="íṣľíḑe"/>
            <p:cNvGrpSpPr/>
            <p:nvPr/>
          </p:nvGrpSpPr>
          <p:grpSpPr>
            <a:xfrm>
              <a:off x="5492442" y="2665638"/>
              <a:ext cx="4064708" cy="1682895"/>
              <a:chOff x="888746" y="2575109"/>
              <a:chExt cx="4234317" cy="1682895"/>
            </a:xfrm>
          </p:grpSpPr>
          <p:sp>
            <p:nvSpPr>
              <p:cNvPr id="29" name="ï$ḷîḓê"/>
              <p:cNvSpPr txBox="1"/>
              <p:nvPr/>
            </p:nvSpPr>
            <p:spPr>
              <a:xfrm>
                <a:off x="2297541" y="2809903"/>
                <a:ext cx="2825522" cy="1448101"/>
              </a:xfrm>
              <a:prstGeom prst="rect">
                <a:avLst/>
              </a:prstGeom>
              <a:noFill/>
            </p:spPr>
            <p:txBody>
              <a:bodyPr wrap="none" lIns="90000" tIns="46800" rIns="90000" bIns="46800" rtlCol="0" anchor="ctr" anchorCtr="0">
                <a:normAutofit/>
              </a:bodyPr>
              <a:lstStyle/>
              <a:p>
                <a:pPr algn="r"/>
                <a:r>
                  <a:rPr lang="en-US" altLang="zh-CN" dirty="0"/>
                  <a:t>national professional </a:t>
                </a:r>
                <a:endParaRPr lang="en-US" altLang="zh-CN" dirty="0"/>
              </a:p>
              <a:p>
                <a:pPr algn="r"/>
                <a:r>
                  <a:rPr lang="en-US" altLang="zh-CN" dirty="0"/>
                  <a:t>standardisation </a:t>
                </a:r>
                <a:endParaRPr lang="en-US" altLang="zh-CN" dirty="0"/>
              </a:p>
              <a:p>
                <a:pPr algn="r"/>
                <a:r>
                  <a:rPr lang="en-US" altLang="zh-CN" dirty="0"/>
                  <a:t>technical committees</a:t>
                </a:r>
                <a:endParaRPr lang="zh-CN" altLang="en-US" b="1" dirty="0">
                  <a:solidFill>
                    <a:schemeClr val="accent1"/>
                  </a:solidFill>
                </a:endParaRPr>
              </a:p>
            </p:txBody>
          </p:sp>
          <p:sp>
            <p:nvSpPr>
              <p:cNvPr id="30" name="i$ḻîḑe"/>
              <p:cNvSpPr txBox="1"/>
              <p:nvPr/>
            </p:nvSpPr>
            <p:spPr>
              <a:xfrm>
                <a:off x="3535115" y="2575109"/>
                <a:ext cx="914400" cy="619600"/>
              </a:xfrm>
              <a:prstGeom prst="rect">
                <a:avLst/>
              </a:prstGeom>
              <a:noFill/>
            </p:spPr>
            <p:txBody>
              <a:bodyPr wrap="none" lIns="90000" tIns="46800" rIns="90000" bIns="46800" rtlCol="0" anchor="ctr" anchorCtr="0">
                <a:normAutofit lnSpcReduction="10000"/>
              </a:bodyPr>
              <a:lstStyle/>
              <a:p>
                <a:r>
                  <a:rPr lang="en-US" altLang="zh-CN" sz="3200" dirty="0">
                    <a:solidFill>
                      <a:schemeClr val="bg2">
                        <a:lumMod val="50000"/>
                      </a:schemeClr>
                    </a:solidFill>
                    <a:latin typeface="Impact" panose="020B0806030902050204" pitchFamily="34" charset="0"/>
                  </a:rPr>
                  <a:t>545</a:t>
                </a:r>
                <a:endParaRPr lang="zh-CN" altLang="en-US" sz="3200" dirty="0">
                  <a:solidFill>
                    <a:schemeClr val="bg2">
                      <a:lumMod val="50000"/>
                    </a:schemeClr>
                  </a:solidFill>
                  <a:latin typeface="Impact" panose="020B0806030902050204" pitchFamily="34" charset="0"/>
                </a:endParaRPr>
              </a:p>
            </p:txBody>
          </p:sp>
          <p:cxnSp>
            <p:nvCxnSpPr>
              <p:cNvPr id="32" name="直接连接符 31"/>
              <p:cNvCxnSpPr/>
              <p:nvPr/>
            </p:nvCxnSpPr>
            <p:spPr>
              <a:xfrm>
                <a:off x="888746" y="4119908"/>
                <a:ext cx="2700000" cy="0"/>
              </a:xfrm>
              <a:prstGeom prst="line">
                <a:avLst/>
              </a:prstGeom>
              <a:ln w="3175" cap="rnd">
                <a:solidFill>
                  <a:schemeClr val="bg1">
                    <a:lumMod val="85000"/>
                  </a:schemeClr>
                </a:solidFill>
                <a:round/>
                <a:headEnd type="none"/>
                <a:tailEnd type="none" w="med" len="med"/>
              </a:ln>
            </p:spPr>
            <p:style>
              <a:lnRef idx="1">
                <a:schemeClr val="accent1"/>
              </a:lnRef>
              <a:fillRef idx="0">
                <a:schemeClr val="accent1"/>
              </a:fillRef>
              <a:effectRef idx="0">
                <a:schemeClr val="accent1"/>
              </a:effectRef>
              <a:fontRef idx="minor">
                <a:schemeClr val="tx1"/>
              </a:fontRef>
            </p:style>
          </p:cxnSp>
        </p:grpSp>
        <p:grpSp>
          <p:nvGrpSpPr>
            <p:cNvPr id="10" name="iŝḻïde"/>
            <p:cNvGrpSpPr/>
            <p:nvPr/>
          </p:nvGrpSpPr>
          <p:grpSpPr>
            <a:xfrm>
              <a:off x="9679123" y="4360165"/>
              <a:ext cx="1709294" cy="1322471"/>
              <a:chOff x="5250127" y="2497416"/>
              <a:chExt cx="1780618" cy="1322471"/>
            </a:xfrm>
          </p:grpSpPr>
          <p:sp>
            <p:nvSpPr>
              <p:cNvPr id="25" name="ïṧ1íḋê"/>
              <p:cNvSpPr txBox="1"/>
              <p:nvPr/>
            </p:nvSpPr>
            <p:spPr>
              <a:xfrm>
                <a:off x="5250127" y="3287551"/>
                <a:ext cx="1780618" cy="532336"/>
              </a:xfrm>
              <a:prstGeom prst="rect">
                <a:avLst/>
              </a:prstGeom>
              <a:noFill/>
            </p:spPr>
            <p:txBody>
              <a:bodyPr wrap="none" lIns="90000" tIns="46800" rIns="90000" bIns="46800" rtlCol="0" anchor="ctr" anchorCtr="0">
                <a:normAutofit/>
              </a:bodyPr>
              <a:lstStyle/>
              <a:p>
                <a:pPr algn="r"/>
                <a:r>
                  <a:rPr lang="en-US" altLang="zh-CN" dirty="0"/>
                  <a:t>working groups</a:t>
                </a:r>
                <a:endParaRPr lang="zh-CN" altLang="en-US" b="1" dirty="0"/>
              </a:p>
            </p:txBody>
          </p:sp>
          <p:sp>
            <p:nvSpPr>
              <p:cNvPr id="26" name="íṧlîďè"/>
              <p:cNvSpPr txBox="1"/>
              <p:nvPr/>
            </p:nvSpPr>
            <p:spPr>
              <a:xfrm>
                <a:off x="5758384" y="2497416"/>
                <a:ext cx="605140" cy="619600"/>
              </a:xfrm>
              <a:prstGeom prst="rect">
                <a:avLst/>
              </a:prstGeom>
              <a:noFill/>
            </p:spPr>
            <p:txBody>
              <a:bodyPr wrap="none" lIns="90000" tIns="46800" rIns="90000" bIns="46800" rtlCol="0" anchor="ctr" anchorCtr="0">
                <a:normAutofit lnSpcReduction="10000"/>
              </a:bodyPr>
              <a:lstStyle/>
              <a:p>
                <a:r>
                  <a:rPr lang="en-US" altLang="zh-CN" sz="3200" dirty="0">
                    <a:solidFill>
                      <a:schemeClr val="accent2"/>
                    </a:solidFill>
                    <a:latin typeface="Impact" panose="020B0806030902050204" pitchFamily="34" charset="0"/>
                  </a:rPr>
                  <a:t>13</a:t>
                </a:r>
                <a:endParaRPr lang="zh-CN" altLang="en-US" sz="3200" dirty="0">
                  <a:solidFill>
                    <a:schemeClr val="accent2"/>
                  </a:solidFill>
                  <a:latin typeface="Impact" panose="020B0806030902050204" pitchFamily="34" charset="0"/>
                </a:endParaRPr>
              </a:p>
            </p:txBody>
          </p:sp>
        </p:grpSp>
        <p:grpSp>
          <p:nvGrpSpPr>
            <p:cNvPr id="11" name="iṩ1ïďè"/>
            <p:cNvGrpSpPr/>
            <p:nvPr/>
          </p:nvGrpSpPr>
          <p:grpSpPr>
            <a:xfrm>
              <a:off x="5417982" y="4189629"/>
              <a:ext cx="6099670" cy="1846051"/>
              <a:chOff x="-2694905" y="4099100"/>
              <a:chExt cx="6354191" cy="1846051"/>
            </a:xfrm>
          </p:grpSpPr>
          <p:sp>
            <p:nvSpPr>
              <p:cNvPr id="21" name="ïšļîḍé"/>
              <p:cNvSpPr txBox="1"/>
              <p:nvPr/>
            </p:nvSpPr>
            <p:spPr>
              <a:xfrm>
                <a:off x="-2694905" y="4689812"/>
                <a:ext cx="2802234" cy="1255339"/>
              </a:xfrm>
              <a:prstGeom prst="rect">
                <a:avLst/>
              </a:prstGeom>
              <a:noFill/>
            </p:spPr>
            <p:txBody>
              <a:bodyPr wrap="none" lIns="90000" tIns="46800" rIns="90000" bIns="46800" rtlCol="0" anchor="ctr" anchorCtr="0">
                <a:normAutofit/>
              </a:bodyPr>
              <a:lstStyle/>
              <a:p>
                <a:pPr algn="ctr"/>
                <a:r>
                  <a:rPr lang="en-US" altLang="zh-CN" dirty="0"/>
                  <a:t>branches </a:t>
                </a:r>
                <a:endParaRPr lang="en-US" altLang="zh-CN" dirty="0"/>
              </a:p>
              <a:p>
                <a:pPr algn="ctr"/>
                <a:r>
                  <a:rPr lang="en-US" altLang="zh-CN" dirty="0"/>
                  <a:t>(subcommittees)</a:t>
                </a:r>
                <a:endParaRPr lang="zh-CN" altLang="en-US" b="1" dirty="0">
                  <a:solidFill>
                    <a:schemeClr val="accent3"/>
                  </a:solidFill>
                </a:endParaRPr>
              </a:p>
            </p:txBody>
          </p:sp>
          <p:sp>
            <p:nvSpPr>
              <p:cNvPr id="22" name="i$1íḓé"/>
              <p:cNvSpPr txBox="1"/>
              <p:nvPr/>
            </p:nvSpPr>
            <p:spPr>
              <a:xfrm>
                <a:off x="-1818752" y="4270246"/>
                <a:ext cx="914400" cy="619600"/>
              </a:xfrm>
              <a:prstGeom prst="rect">
                <a:avLst/>
              </a:prstGeom>
              <a:noFill/>
            </p:spPr>
            <p:txBody>
              <a:bodyPr wrap="none" lIns="90000" tIns="46800" rIns="90000" bIns="46800" rtlCol="0" anchor="ctr" anchorCtr="0">
                <a:normAutofit lnSpcReduction="10000"/>
              </a:bodyPr>
              <a:lstStyle/>
              <a:p>
                <a:r>
                  <a:rPr lang="en-US" altLang="zh-CN" sz="3200" dirty="0">
                    <a:latin typeface="Impact" panose="020B0806030902050204" pitchFamily="34" charset="0"/>
                  </a:rPr>
                  <a:t>768</a:t>
                </a:r>
                <a:endParaRPr lang="zh-CN" altLang="en-US" sz="3200" dirty="0">
                  <a:latin typeface="Impact" panose="020B0806030902050204" pitchFamily="34" charset="0"/>
                </a:endParaRPr>
              </a:p>
            </p:txBody>
          </p:sp>
          <p:cxnSp>
            <p:nvCxnSpPr>
              <p:cNvPr id="24" name="直接连接符 23"/>
              <p:cNvCxnSpPr/>
              <p:nvPr/>
            </p:nvCxnSpPr>
            <p:spPr>
              <a:xfrm>
                <a:off x="959286" y="4099100"/>
                <a:ext cx="2700000" cy="0"/>
              </a:xfrm>
              <a:prstGeom prst="line">
                <a:avLst/>
              </a:prstGeom>
              <a:ln w="3175" cap="rnd">
                <a:solidFill>
                  <a:schemeClr val="bg1">
                    <a:lumMod val="85000"/>
                  </a:schemeClr>
                </a:solidFill>
                <a:round/>
                <a:headEnd type="none"/>
                <a:tailEnd type="none" w="med" len="med"/>
              </a:ln>
            </p:spPr>
            <p:style>
              <a:lnRef idx="1">
                <a:schemeClr val="accent1"/>
              </a:lnRef>
              <a:fillRef idx="0">
                <a:schemeClr val="accent1"/>
              </a:fillRef>
              <a:effectRef idx="0">
                <a:schemeClr val="accent1"/>
              </a:effectRef>
              <a:fontRef idx="minor">
                <a:schemeClr val="tx1"/>
              </a:fontRef>
            </p:style>
          </p:cxnSp>
        </p:grpSp>
        <p:sp>
          <p:nvSpPr>
            <p:cNvPr id="17" name="ïṡḻïḍe"/>
            <p:cNvSpPr txBox="1"/>
            <p:nvPr/>
          </p:nvSpPr>
          <p:spPr>
            <a:xfrm>
              <a:off x="9616635" y="2696870"/>
              <a:ext cx="2739216" cy="1333856"/>
            </a:xfrm>
            <a:prstGeom prst="star8">
              <a:avLst/>
            </a:prstGeom>
            <a:noFill/>
            <a:ln>
              <a:solidFill>
                <a:schemeClr val="accent2">
                  <a:lumMod val="50000"/>
                </a:schemeClr>
              </a:solidFill>
            </a:ln>
          </p:spPr>
          <p:txBody>
            <a:bodyPr wrap="none" lIns="90000" tIns="46800" rIns="90000" bIns="46800" rtlCol="0" anchor="ctr" anchorCtr="0">
              <a:normAutofit/>
            </a:bodyPr>
            <a:lstStyle/>
            <a:p>
              <a:pPr algn="ctr"/>
              <a:r>
                <a:rPr lang="en-US" altLang="zh-CN" sz="1000" dirty="0">
                  <a:solidFill>
                    <a:prstClr val="black"/>
                  </a:solidFill>
                  <a:latin typeface="Calibri" panose="020F0502020204030204"/>
                  <a:ea typeface="等线" panose="02010600030101010101" charset="-122"/>
                </a:rPr>
                <a:t>   </a:t>
              </a:r>
              <a:r>
                <a:rPr kumimoji="0" lang="en-US" altLang="zh-CN" sz="900" b="0" i="0" u="none" strike="noStrike" kern="1200" cap="none" spc="0" normalizeH="0" baseline="0" noProof="0" dirty="0">
                  <a:ln>
                    <a:noFill/>
                  </a:ln>
                  <a:solidFill>
                    <a:prstClr val="black"/>
                  </a:solidFill>
                  <a:effectLst/>
                  <a:uLnTx/>
                  <a:uFillTx/>
                  <a:latin typeface="Calibri" panose="020F0502020204030204"/>
                  <a:ea typeface="等线" panose="02010600030101010101" charset="-122"/>
                </a:rPr>
                <a:t>All together, these technical </a:t>
              </a:r>
              <a:endParaRPr kumimoji="0" lang="en-US" altLang="zh-CN" sz="900" b="0" i="0" u="none" strike="noStrike" kern="1200" cap="none" spc="0" normalizeH="0" baseline="0" noProof="0" dirty="0">
                <a:ln>
                  <a:noFill/>
                </a:ln>
                <a:solidFill>
                  <a:prstClr val="black"/>
                </a:solidFill>
                <a:effectLst/>
                <a:uLnTx/>
                <a:uFillTx/>
                <a:latin typeface="Calibri" panose="020F0502020204030204"/>
                <a:ea typeface="等线" panose="02010600030101010101" charset="-122"/>
              </a:endParaRPr>
            </a:p>
            <a:p>
              <a:pPr algn="ctr"/>
              <a:r>
                <a:rPr kumimoji="0" lang="en-US" altLang="zh-CN" sz="900" b="0" i="0" u="none" strike="noStrike" kern="1200" cap="none" spc="0" normalizeH="0" baseline="0" noProof="0" dirty="0" err="1">
                  <a:ln>
                    <a:noFill/>
                  </a:ln>
                  <a:solidFill>
                    <a:prstClr val="black"/>
                  </a:solidFill>
                  <a:effectLst/>
                  <a:uLnTx/>
                  <a:uFillTx/>
                  <a:latin typeface="Calibri" panose="020F0502020204030204"/>
                  <a:ea typeface="等线" panose="02010600030101010101" charset="-122"/>
                </a:rPr>
                <a:t>organisations</a:t>
              </a:r>
              <a:r>
                <a:rPr kumimoji="0" lang="en-US" altLang="zh-CN" sz="900" b="0" i="0" u="none" strike="noStrike" kern="1200" cap="none" spc="0" normalizeH="0" baseline="0" noProof="0" dirty="0">
                  <a:ln>
                    <a:noFill/>
                  </a:ln>
                  <a:solidFill>
                    <a:prstClr val="black"/>
                  </a:solidFill>
                  <a:effectLst/>
                  <a:uLnTx/>
                  <a:uFillTx/>
                  <a:latin typeface="Calibri" panose="020F0502020204030204"/>
                  <a:ea typeface="等线" panose="02010600030101010101" charset="-122"/>
                </a:rPr>
                <a:t> have</a:t>
              </a:r>
              <a:r>
                <a:rPr kumimoji="0" lang="en-US" altLang="zh-CN" sz="900" b="1" i="0" u="none" strike="noStrike" kern="1200" cap="none" spc="0" normalizeH="0" baseline="0" noProof="0" dirty="0">
                  <a:ln>
                    <a:noFill/>
                  </a:ln>
                  <a:solidFill>
                    <a:prstClr val="black"/>
                  </a:solidFill>
                  <a:effectLst/>
                  <a:uLnTx/>
                  <a:uFillTx/>
                  <a:latin typeface="Calibri" panose="020F0502020204030204"/>
                  <a:ea typeface="等线" panose="02010600030101010101" charset="-122"/>
                </a:rPr>
                <a:t> </a:t>
              </a:r>
              <a:endParaRPr kumimoji="0" lang="en-US" altLang="zh-CN" sz="900" b="1" i="0" u="none" strike="noStrike" kern="1200" cap="none" spc="0" normalizeH="0" baseline="0" noProof="0" dirty="0">
                <a:ln>
                  <a:noFill/>
                </a:ln>
                <a:solidFill>
                  <a:prstClr val="black"/>
                </a:solidFill>
                <a:effectLst/>
                <a:uLnTx/>
                <a:uFillTx/>
                <a:latin typeface="Calibri" panose="020F0502020204030204"/>
                <a:ea typeface="等线" panose="02010600030101010101" charset="-122"/>
              </a:endParaRPr>
            </a:p>
            <a:p>
              <a:pPr algn="ctr"/>
              <a:r>
                <a:rPr kumimoji="0" lang="en-US" altLang="zh-CN" sz="900" b="1" i="0" u="none" strike="noStrike" kern="1200" cap="none" spc="0" normalizeH="0" baseline="0" noProof="0" dirty="0">
                  <a:ln>
                    <a:noFill/>
                  </a:ln>
                  <a:solidFill>
                    <a:prstClr val="black"/>
                  </a:solidFill>
                  <a:effectLst/>
                  <a:uLnTx/>
                  <a:uFillTx/>
                  <a:latin typeface="Calibri" panose="020F0502020204030204"/>
                  <a:ea typeface="等线" panose="02010600030101010101" charset="-122"/>
                </a:rPr>
                <a:t>51,885 </a:t>
              </a:r>
              <a:r>
                <a:rPr kumimoji="0" lang="en-US" altLang="zh-CN" sz="900" b="0" i="0" u="none" strike="noStrike" kern="1200" cap="none" spc="0" normalizeH="0" baseline="0" noProof="0" dirty="0">
                  <a:ln>
                    <a:noFill/>
                  </a:ln>
                  <a:solidFill>
                    <a:prstClr val="black"/>
                  </a:solidFill>
                  <a:effectLst/>
                  <a:uLnTx/>
                  <a:uFillTx/>
                  <a:latin typeface="Calibri" panose="020F0502020204030204"/>
                  <a:ea typeface="等线" panose="02010600030101010101" charset="-122"/>
                </a:rPr>
                <a:t>members, of which</a:t>
              </a:r>
              <a:endParaRPr kumimoji="0" lang="en-US" altLang="zh-CN" sz="900" b="0" i="0" u="none" strike="noStrike" kern="1200" cap="none" spc="0" normalizeH="0" baseline="0" noProof="0" dirty="0">
                <a:ln>
                  <a:noFill/>
                </a:ln>
                <a:solidFill>
                  <a:prstClr val="black"/>
                </a:solidFill>
                <a:effectLst/>
                <a:uLnTx/>
                <a:uFillTx/>
                <a:latin typeface="Calibri" panose="020F0502020204030204"/>
                <a:ea typeface="等线" panose="02010600030101010101" charset="-122"/>
              </a:endParaRPr>
            </a:p>
            <a:p>
              <a:pPr algn="ctr"/>
              <a:r>
                <a:rPr kumimoji="0" lang="en-US" altLang="zh-CN" sz="900" b="1" i="0" u="none" strike="noStrike" kern="1200" cap="none" spc="0" normalizeH="0" baseline="0" noProof="0" dirty="0">
                  <a:ln>
                    <a:noFill/>
                  </a:ln>
                  <a:solidFill>
                    <a:prstClr val="black"/>
                  </a:solidFill>
                  <a:effectLst/>
                  <a:uLnTx/>
                  <a:uFillTx/>
                  <a:latin typeface="Calibri" panose="020F0502020204030204"/>
                  <a:ea typeface="等线" panose="02010600030101010101" charset="-122"/>
                </a:rPr>
                <a:t> 3,133 </a:t>
              </a:r>
              <a:r>
                <a:rPr kumimoji="0" lang="en-US" altLang="zh-CN" sz="900" b="0" i="0" u="none" strike="noStrike" kern="1200" cap="none" spc="0" normalizeH="0" baseline="0" noProof="0" dirty="0">
                  <a:ln>
                    <a:noFill/>
                  </a:ln>
                  <a:solidFill>
                    <a:prstClr val="black"/>
                  </a:solidFill>
                  <a:effectLst/>
                  <a:uLnTx/>
                  <a:uFillTx/>
                  <a:latin typeface="Calibri" panose="020F0502020204030204"/>
                  <a:ea typeface="等线" panose="02010600030101010101" charset="-122"/>
                </a:rPr>
                <a:t>are from foreign enterprises, </a:t>
              </a:r>
              <a:endParaRPr kumimoji="0" lang="en-US" altLang="zh-CN" sz="900" b="0" i="0" u="none" strike="noStrike" kern="1200" cap="none" spc="0" normalizeH="0" baseline="0" noProof="0" dirty="0">
                <a:ln>
                  <a:noFill/>
                </a:ln>
                <a:solidFill>
                  <a:prstClr val="black"/>
                </a:solidFill>
                <a:effectLst/>
                <a:uLnTx/>
                <a:uFillTx/>
                <a:latin typeface="Calibri" panose="020F0502020204030204"/>
                <a:ea typeface="等线" panose="02010600030101010101" charset="-122"/>
              </a:endParaRPr>
            </a:p>
            <a:p>
              <a:pPr algn="ctr"/>
              <a:r>
                <a:rPr kumimoji="0" lang="en-US" altLang="zh-CN" sz="900" b="0" i="0" u="none" strike="noStrike" kern="1200" cap="none" spc="0" normalizeH="0" baseline="0" noProof="0" dirty="0">
                  <a:ln>
                    <a:noFill/>
                  </a:ln>
                  <a:solidFill>
                    <a:prstClr val="black"/>
                  </a:solidFill>
                  <a:effectLst/>
                  <a:uLnTx/>
                  <a:uFillTx/>
                  <a:latin typeface="Calibri" panose="020F0502020204030204"/>
                  <a:ea typeface="等线" panose="02010600030101010101" charset="-122"/>
                </a:rPr>
                <a:t>accounting for </a:t>
              </a:r>
              <a:r>
                <a:rPr kumimoji="0" lang="en-US" altLang="zh-CN" sz="900" b="1" i="0" u="none" strike="noStrike" kern="1200" cap="none" spc="0" normalizeH="0" baseline="0" noProof="0" dirty="0">
                  <a:ln>
                    <a:noFill/>
                  </a:ln>
                  <a:solidFill>
                    <a:prstClr val="black"/>
                  </a:solidFill>
                  <a:effectLst/>
                  <a:uLnTx/>
                  <a:uFillTx/>
                  <a:latin typeface="Calibri" panose="020F0502020204030204"/>
                  <a:ea typeface="等线" panose="02010600030101010101" charset="-122"/>
                </a:rPr>
                <a:t>6%</a:t>
              </a:r>
              <a:r>
                <a:rPr kumimoji="0" lang="en-US" altLang="zh-CN" sz="900" b="0" i="0" u="none" strike="noStrike" kern="1200" cap="none" spc="0" normalizeH="0" baseline="0" noProof="0" dirty="0">
                  <a:ln>
                    <a:noFill/>
                  </a:ln>
                  <a:solidFill>
                    <a:prstClr val="black"/>
                  </a:solidFill>
                  <a:effectLst/>
                  <a:uLnTx/>
                  <a:uFillTx/>
                  <a:latin typeface="Calibri" panose="020F0502020204030204"/>
                  <a:ea typeface="等线" panose="02010600030101010101" charset="-122"/>
                </a:rPr>
                <a:t> of the total.</a:t>
              </a:r>
              <a:endParaRPr lang="zh-CN" altLang="en-US" sz="900" b="1" dirty="0"/>
            </a:p>
          </p:txBody>
        </p:sp>
      </p:grpSp>
      <p:sp>
        <p:nvSpPr>
          <p:cNvPr id="205" name="TextBox 204"/>
          <p:cNvSpPr txBox="1"/>
          <p:nvPr/>
        </p:nvSpPr>
        <p:spPr>
          <a:xfrm>
            <a:off x="532130" y="4804410"/>
            <a:ext cx="4134485" cy="1642745"/>
          </a:xfrm>
          <a:prstGeom prst="rect">
            <a:avLst/>
          </a:prstGeom>
          <a:noFill/>
        </p:spPr>
        <p:txBody>
          <a:bodyPr wrap="square" rtlCol="0">
            <a:noAutofit/>
          </a:bodyPr>
          <a:lstStyle/>
          <a:p>
            <a:r>
              <a:rPr lang="en-US" altLang="zh-CN" sz="3200" b="1" dirty="0" err="1">
                <a:solidFill>
                  <a:schemeClr val="accent2">
                    <a:lumMod val="75000"/>
                  </a:schemeClr>
                </a:solidFill>
              </a:rPr>
              <a:t>Organisations</a:t>
            </a:r>
            <a:r>
              <a:rPr lang="en-US" altLang="zh-CN" sz="3200" b="1" dirty="0">
                <a:solidFill>
                  <a:schemeClr val="accent2">
                    <a:lumMod val="75000"/>
                  </a:schemeClr>
                </a:solidFill>
              </a:rPr>
              <a:t> of</a:t>
            </a:r>
            <a:r>
              <a:rPr lang="zh-CN" altLang="en-US" sz="3200" b="1" dirty="0">
                <a:solidFill>
                  <a:schemeClr val="accent2">
                    <a:lumMod val="75000"/>
                  </a:schemeClr>
                </a:solidFill>
              </a:rPr>
              <a:t> </a:t>
            </a:r>
            <a:r>
              <a:rPr lang="en-US" altLang="zh-CN" sz="3200" b="1" dirty="0">
                <a:solidFill>
                  <a:schemeClr val="accent2">
                    <a:lumMod val="75000"/>
                  </a:schemeClr>
                </a:solidFill>
              </a:rPr>
              <a:t>standardization</a:t>
            </a:r>
            <a:r>
              <a:rPr lang="zh-CN" altLang="en-US" sz="3200" b="1" dirty="0">
                <a:solidFill>
                  <a:schemeClr val="accent2">
                    <a:lumMod val="75000"/>
                  </a:schemeClr>
                </a:solidFill>
              </a:rPr>
              <a:t> </a:t>
            </a:r>
            <a:r>
              <a:rPr lang="en-US" altLang="zh-CN" sz="3200" b="1" dirty="0">
                <a:solidFill>
                  <a:schemeClr val="accent2">
                    <a:lumMod val="75000"/>
                  </a:schemeClr>
                </a:solidFill>
              </a:rPr>
              <a:t>work</a:t>
            </a:r>
            <a:endParaRPr lang="en-US" altLang="zh-CN" sz="3200" b="1" dirty="0">
              <a:solidFill>
                <a:schemeClr val="accent2">
                  <a:lumMod val="75000"/>
                </a:schemeClr>
              </a:solidFill>
            </a:endParaRPr>
          </a:p>
        </p:txBody>
      </p:sp>
      <p:cxnSp>
        <p:nvCxnSpPr>
          <p:cNvPr id="206" name="直接连接符 7"/>
          <p:cNvCxnSpPr/>
          <p:nvPr/>
        </p:nvCxnSpPr>
        <p:spPr>
          <a:xfrm>
            <a:off x="5129743" y="5032436"/>
            <a:ext cx="6224057" cy="0"/>
          </a:xfrm>
          <a:prstGeom prst="line">
            <a:avLst/>
          </a:prstGeom>
          <a:ln w="9525" cap="rnd">
            <a:solidFill>
              <a:schemeClr val="tx1">
                <a:lumMod val="65000"/>
                <a:lumOff val="35000"/>
              </a:schemeClr>
            </a:solidFill>
            <a:round/>
            <a:headEnd type="none"/>
            <a:tailEnd type="none" w="med" len="med"/>
          </a:ln>
        </p:spPr>
        <p:style>
          <a:lnRef idx="1">
            <a:schemeClr val="accent1"/>
          </a:lnRef>
          <a:fillRef idx="0">
            <a:schemeClr val="accent1"/>
          </a:fillRef>
          <a:effectRef idx="0">
            <a:schemeClr val="accent1"/>
          </a:effectRef>
          <a:fontRef idx="minor">
            <a:schemeClr val="tx1"/>
          </a:fontRef>
        </p:style>
      </p:cxnSp>
      <p:sp>
        <p:nvSpPr>
          <p:cNvPr id="207" name="iśľiḋê"/>
          <p:cNvSpPr txBox="1"/>
          <p:nvPr/>
        </p:nvSpPr>
        <p:spPr>
          <a:xfrm>
            <a:off x="5020217" y="5043661"/>
            <a:ext cx="6333583" cy="1195698"/>
          </a:xfrm>
          <a:prstGeom prst="rect">
            <a:avLst/>
          </a:prstGeom>
          <a:noFill/>
        </p:spPr>
        <p:txBody>
          <a:bodyPr wrap="square" lIns="90000" tIns="46800" rIns="90000" bIns="46800" rtlCol="0">
            <a:noAutofit/>
          </a:bodyPr>
          <a:lstStyle/>
          <a:p>
            <a:pPr>
              <a:lnSpc>
                <a:spcPct val="150000"/>
              </a:lnSpc>
            </a:pPr>
            <a:r>
              <a:rPr lang="en-US" altLang="zh-CN" sz="1600" dirty="0"/>
              <a:t>In addition, the Chinese government has also established </a:t>
            </a:r>
            <a:r>
              <a:rPr lang="en-US" altLang="zh-CN" sz="2000" b="1" dirty="0">
                <a:solidFill>
                  <a:srgbClr val="002060"/>
                </a:solidFill>
              </a:rPr>
              <a:t>277 </a:t>
            </a:r>
            <a:r>
              <a:rPr lang="en-US" altLang="zh-CN" b="1" dirty="0">
                <a:solidFill>
                  <a:srgbClr val="002060"/>
                </a:solidFill>
              </a:rPr>
              <a:t>standardisation research institutions</a:t>
            </a:r>
            <a:r>
              <a:rPr lang="en-US" altLang="zh-CN" sz="1600" dirty="0"/>
              <a:t>, covering various industries.</a:t>
            </a:r>
            <a:endParaRPr lang="en-US" altLang="zh-CN" sz="1600" b="1" dirty="0"/>
          </a:p>
        </p:txBody>
      </p:sp>
      <p:sp>
        <p:nvSpPr>
          <p:cNvPr id="208" name="页脚占位符 40"/>
          <p:cNvSpPr>
            <a:spLocks noGrp="1"/>
          </p:cNvSpPr>
          <p:nvPr>
            <p:ph type="ftr" sz="quarter" idx="11"/>
          </p:nvPr>
        </p:nvSpPr>
        <p:spPr>
          <a:xfrm>
            <a:off x="3716020" y="6368415"/>
            <a:ext cx="4114800" cy="365125"/>
          </a:xfrm>
        </p:spPr>
        <p:txBody>
          <a:bodyPr/>
          <a:lstStyle/>
          <a:p>
            <a:r>
              <a:rPr lang="en-US" altLang="zh-CN" dirty="0">
                <a:cs typeface="+mn-lt"/>
              </a:rPr>
              <a:t>www.sesec.eu</a:t>
            </a:r>
            <a:endParaRPr lang="en-US" altLang="zh-CN" dirty="0">
              <a:cs typeface="+mn-lt"/>
            </a:endParaRPr>
          </a:p>
        </p:txBody>
      </p:sp>
      <p:pic>
        <p:nvPicPr>
          <p:cNvPr id="209" name="图片 3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flipV="1">
            <a:off x="8543517" y="6368563"/>
            <a:ext cx="3479990" cy="366315"/>
          </a:xfrm>
          <a:prstGeom prst="rect">
            <a:avLst/>
          </a:prstGeom>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424774" y="6369648"/>
            <a:ext cx="5226218" cy="395324"/>
          </a:xfrm>
        </p:spPr>
        <p:txBody>
          <a:bodyPr anchor="b">
            <a:normAutofit/>
          </a:bodyPr>
          <a:lstStyle/>
          <a:p>
            <a:pPr algn="l"/>
            <a:r>
              <a:rPr lang="en-US" sz="1400" b="1" dirty="0">
                <a:solidFill>
                  <a:srgbClr val="770606"/>
                </a:solidFill>
              </a:rPr>
              <a:t>[SPEAKER]    </a:t>
            </a:r>
            <a:r>
              <a:rPr lang="en-US" sz="1200" dirty="0">
                <a:solidFill>
                  <a:schemeClr val="tx1">
                    <a:lumMod val="50000"/>
                    <a:lumOff val="50000"/>
                  </a:schemeClr>
                </a:solidFill>
              </a:rPr>
              <a:t>|    [DATE]</a:t>
            </a:r>
            <a:endParaRPr lang="en-US" sz="1200" dirty="0">
              <a:solidFill>
                <a:schemeClr val="tx1">
                  <a:lumMod val="50000"/>
                  <a:lumOff val="50000"/>
                </a:schemeClr>
              </a:solidFill>
            </a:endParaRPr>
          </a:p>
        </p:txBody>
      </p:sp>
      <p:pic>
        <p:nvPicPr>
          <p:cNvPr id="6" name="Picture 5"/>
          <p:cNvPicPr>
            <a:picLocks noChangeAspect="1"/>
          </p:cNvPicPr>
          <p:nvPr/>
        </p:nvPicPr>
        <p:blipFill>
          <a:blip r:embed="rId1" cstate="email"/>
          <a:stretch>
            <a:fillRect/>
          </a:stretch>
        </p:blipFill>
        <p:spPr>
          <a:xfrm>
            <a:off x="9749793" y="6404972"/>
            <a:ext cx="2094545" cy="360000"/>
          </a:xfrm>
          <a:prstGeom prst="rect">
            <a:avLst/>
          </a:prstGeom>
        </p:spPr>
      </p:pic>
      <p:cxnSp>
        <p:nvCxnSpPr>
          <p:cNvPr id="9" name="Straight Connector 8"/>
          <p:cNvCxnSpPr/>
          <p:nvPr/>
        </p:nvCxnSpPr>
        <p:spPr>
          <a:xfrm>
            <a:off x="424774" y="926070"/>
            <a:ext cx="11419564" cy="0"/>
          </a:xfrm>
          <a:prstGeom prst="line">
            <a:avLst/>
          </a:prstGeom>
          <a:ln w="50800">
            <a:solidFill>
              <a:srgbClr val="770606"/>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a:off x="424774" y="6341072"/>
            <a:ext cx="11419564" cy="0"/>
          </a:xfrm>
          <a:prstGeom prst="line">
            <a:avLst/>
          </a:prstGeom>
          <a:ln w="50800">
            <a:solidFill>
              <a:srgbClr val="770606"/>
            </a:solidFill>
          </a:ln>
        </p:spPr>
        <p:style>
          <a:lnRef idx="1">
            <a:schemeClr val="accent1"/>
          </a:lnRef>
          <a:fillRef idx="0">
            <a:schemeClr val="accent1"/>
          </a:fillRef>
          <a:effectRef idx="0">
            <a:schemeClr val="accent1"/>
          </a:effectRef>
          <a:fontRef idx="minor">
            <a:schemeClr val="tx1"/>
          </a:fontRef>
        </p:style>
      </p:cxnSp>
      <p:sp>
        <p:nvSpPr>
          <p:cNvPr id="7" name="Rectangle 1"/>
          <p:cNvSpPr>
            <a:spLocks noChangeArrowheads="1"/>
          </p:cNvSpPr>
          <p:nvPr/>
        </p:nvSpPr>
        <p:spPr bwMode="auto">
          <a:xfrm>
            <a:off x="139867" y="2616558"/>
            <a:ext cx="18818419" cy="13533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spAutoFit/>
          </a:bodyPr>
          <a:lstStyle/>
          <a:p>
            <a:endParaRPr lang="en-US"/>
          </a:p>
        </p:txBody>
      </p:sp>
      <p:sp>
        <p:nvSpPr>
          <p:cNvPr id="14" name="Title 1"/>
          <p:cNvSpPr txBox="1"/>
          <p:nvPr/>
        </p:nvSpPr>
        <p:spPr>
          <a:xfrm>
            <a:off x="353751" y="0"/>
            <a:ext cx="9689897" cy="727852"/>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US" sz="3200" b="1" dirty="0">
                <a:solidFill>
                  <a:srgbClr val="770606"/>
                </a:solidFill>
                <a:latin typeface="+mn-lt"/>
              </a:rPr>
              <a:t>1. Figures of China Standards until Feb</a:t>
            </a:r>
            <a:r>
              <a:rPr lang="en-US" altLang="zh-CN" sz="3200" b="1" dirty="0">
                <a:solidFill>
                  <a:srgbClr val="770606"/>
                </a:solidFill>
                <a:latin typeface="+mn-lt"/>
              </a:rPr>
              <a:t> 2023</a:t>
            </a:r>
            <a:endParaRPr lang="en-US" sz="3200" b="1" dirty="0">
              <a:solidFill>
                <a:srgbClr val="770606"/>
              </a:solidFill>
              <a:latin typeface="+mn-lt"/>
            </a:endParaRPr>
          </a:p>
        </p:txBody>
      </p:sp>
      <p:graphicFrame>
        <p:nvGraphicFramePr>
          <p:cNvPr id="8" name="Table 7"/>
          <p:cNvGraphicFramePr>
            <a:graphicFrameLocks noGrp="1"/>
          </p:cNvGraphicFramePr>
          <p:nvPr/>
        </p:nvGraphicFramePr>
        <p:xfrm>
          <a:off x="636530" y="1022916"/>
          <a:ext cx="9787630" cy="4905649"/>
        </p:xfrm>
        <a:graphic>
          <a:graphicData uri="http://schemas.openxmlformats.org/drawingml/2006/table">
            <a:tbl>
              <a:tblPr firstRow="1" firstCol="1" bandRow="1">
                <a:tableStyleId>{5C22544A-7EE6-4342-B048-85BDC9FD1C3A}</a:tableStyleId>
              </a:tblPr>
              <a:tblGrid>
                <a:gridCol w="2300434"/>
                <a:gridCol w="1404519"/>
                <a:gridCol w="1924301"/>
                <a:gridCol w="2376910"/>
                <a:gridCol w="1781466"/>
              </a:tblGrid>
              <a:tr h="626061">
                <a:tc>
                  <a:txBody>
                    <a:bodyPr/>
                    <a:lstStyle/>
                    <a:p>
                      <a:pPr marL="0" marR="0" algn="ctr">
                        <a:lnSpc>
                          <a:spcPct val="107000"/>
                        </a:lnSpc>
                        <a:spcBef>
                          <a:spcPts val="0"/>
                        </a:spcBef>
                        <a:spcAft>
                          <a:spcPts val="800"/>
                        </a:spcAft>
                      </a:pPr>
                      <a:r>
                        <a:rPr lang="en-US" sz="1800" dirty="0">
                          <a:effectLst/>
                        </a:rPr>
                        <a:t>Standards in China</a:t>
                      </a:r>
                      <a:endParaRPr lang="en-US" sz="1800" dirty="0">
                        <a:effectLst/>
                        <a:latin typeface="Calibri" panose="020F0502020204030204" pitchFamily="34" charset="0"/>
                        <a:ea typeface="等线" panose="02010600030101010101" charset="-122"/>
                        <a:cs typeface="Times New Roman" panose="02020603050405020304" pitchFamily="18" charset="0"/>
                      </a:endParaRPr>
                    </a:p>
                  </a:txBody>
                  <a:tcPr marL="56450" marR="56450" marT="7840" marB="0"/>
                </a:tc>
                <a:tc>
                  <a:txBody>
                    <a:bodyPr/>
                    <a:lstStyle/>
                    <a:p>
                      <a:pPr marL="0" marR="0" algn="ctr">
                        <a:lnSpc>
                          <a:spcPct val="107000"/>
                        </a:lnSpc>
                        <a:spcBef>
                          <a:spcPts val="0"/>
                        </a:spcBef>
                        <a:spcAft>
                          <a:spcPts val="800"/>
                        </a:spcAft>
                      </a:pPr>
                      <a:r>
                        <a:rPr lang="en-US" sz="1800" dirty="0">
                          <a:effectLst/>
                        </a:rPr>
                        <a:t> Data by end of 2019 </a:t>
                      </a:r>
                      <a:endParaRPr lang="en-US" sz="1800" dirty="0">
                        <a:effectLst/>
                        <a:latin typeface="Calibri" panose="020F0502020204030204" pitchFamily="34" charset="0"/>
                        <a:ea typeface="等线" panose="02010600030101010101" charset="-122"/>
                        <a:cs typeface="Times New Roman" panose="02020603050405020304" pitchFamily="18" charset="0"/>
                      </a:endParaRPr>
                    </a:p>
                  </a:txBody>
                  <a:tcPr marL="7840" marR="7840" marT="7840" marB="0"/>
                </a:tc>
                <a:tc>
                  <a:txBody>
                    <a:bodyPr/>
                    <a:lstStyle/>
                    <a:p>
                      <a:pPr marL="0" marR="0" algn="ctr">
                        <a:lnSpc>
                          <a:spcPct val="107000"/>
                        </a:lnSpc>
                        <a:spcBef>
                          <a:spcPts val="0"/>
                        </a:spcBef>
                        <a:spcAft>
                          <a:spcPts val="800"/>
                        </a:spcAft>
                      </a:pPr>
                      <a:r>
                        <a:rPr lang="en-US" sz="1800" dirty="0">
                          <a:effectLst/>
                        </a:rPr>
                        <a:t> Data in Sept 2020</a:t>
                      </a:r>
                      <a:endParaRPr lang="en-US" sz="1800" dirty="0">
                        <a:effectLst/>
                        <a:latin typeface="Calibri" panose="020F0502020204030204" pitchFamily="34" charset="0"/>
                        <a:ea typeface="等线" panose="02010600030101010101" charset="-122"/>
                        <a:cs typeface="Times New Roman" panose="02020603050405020304" pitchFamily="18" charset="0"/>
                      </a:endParaRPr>
                    </a:p>
                  </a:txBody>
                  <a:tcPr marL="7840" marR="7840" marT="7840" marB="0"/>
                </a:tc>
                <a:tc>
                  <a:txBody>
                    <a:bodyPr/>
                    <a:lstStyle/>
                    <a:p>
                      <a:pPr marL="0" marR="0" algn="ctr">
                        <a:lnSpc>
                          <a:spcPct val="107000"/>
                        </a:lnSpc>
                        <a:spcBef>
                          <a:spcPts val="0"/>
                        </a:spcBef>
                        <a:spcAft>
                          <a:spcPts val="800"/>
                        </a:spcAft>
                      </a:pPr>
                      <a:r>
                        <a:rPr lang="en-US" altLang="zh-CN" sz="1800" dirty="0">
                          <a:effectLst/>
                          <a:latin typeface="Calibri" panose="020F0502020204030204" pitchFamily="34" charset="0"/>
                          <a:ea typeface="等线" panose="02010600030101010101" charset="-122"/>
                          <a:cs typeface="Times New Roman" panose="02020603050405020304" pitchFamily="18" charset="0"/>
                        </a:rPr>
                        <a:t>Data in Sept 2022</a:t>
                      </a:r>
                      <a:endParaRPr lang="en-US" sz="1800" dirty="0">
                        <a:effectLst/>
                        <a:latin typeface="Calibri" panose="020F0502020204030204" pitchFamily="34" charset="0"/>
                        <a:ea typeface="等线" panose="02010600030101010101" charset="-122"/>
                        <a:cs typeface="Times New Roman" panose="02020603050405020304" pitchFamily="18" charset="0"/>
                      </a:endParaRPr>
                    </a:p>
                  </a:txBody>
                  <a:tcPr marL="0" marR="0" marT="0" marB="0"/>
                </a:tc>
                <a:tc>
                  <a:txBody>
                    <a:bodyPr/>
                    <a:lstStyle/>
                    <a:p>
                      <a:pPr marL="0" marR="0" algn="ctr">
                        <a:lnSpc>
                          <a:spcPct val="107000"/>
                        </a:lnSpc>
                        <a:spcBef>
                          <a:spcPts val="0"/>
                        </a:spcBef>
                        <a:spcAft>
                          <a:spcPts val="800"/>
                        </a:spcAft>
                      </a:pPr>
                      <a:r>
                        <a:rPr lang="en-US" sz="1800" dirty="0">
                          <a:effectLst/>
                          <a:latin typeface="Calibri" panose="020F0502020204030204" pitchFamily="34" charset="0"/>
                          <a:ea typeface="等线" panose="02010600030101010101" charset="-122"/>
                          <a:cs typeface="Times New Roman" panose="02020603050405020304" pitchFamily="18" charset="0"/>
                        </a:rPr>
                        <a:t>Data in Feb 2023</a:t>
                      </a:r>
                      <a:endParaRPr lang="en-US" sz="1800" dirty="0">
                        <a:effectLst/>
                        <a:latin typeface="Calibri" panose="020F0502020204030204" pitchFamily="34" charset="0"/>
                        <a:ea typeface="等线" panose="02010600030101010101" charset="-122"/>
                        <a:cs typeface="Times New Roman" panose="02020603050405020304" pitchFamily="18" charset="0"/>
                      </a:endParaRPr>
                    </a:p>
                  </a:txBody>
                  <a:tcPr marL="0" marR="0" marT="0" marB="0"/>
                </a:tc>
              </a:tr>
              <a:tr h="703754">
                <a:tc>
                  <a:txBody>
                    <a:bodyPr/>
                    <a:lstStyle/>
                    <a:p>
                      <a:pPr marL="0" marR="0" algn="ctr">
                        <a:lnSpc>
                          <a:spcPct val="107000"/>
                        </a:lnSpc>
                        <a:spcBef>
                          <a:spcPts val="0"/>
                        </a:spcBef>
                        <a:spcAft>
                          <a:spcPts val="800"/>
                        </a:spcAft>
                      </a:pPr>
                      <a:r>
                        <a:rPr lang="en-US" sz="1800" dirty="0">
                          <a:effectLst/>
                        </a:rPr>
                        <a:t>National - mandatory</a:t>
                      </a:r>
                      <a:endParaRPr lang="en-US" sz="1800" dirty="0">
                        <a:effectLst/>
                        <a:latin typeface="Calibri" panose="020F0502020204030204" pitchFamily="34" charset="0"/>
                        <a:ea typeface="等线" panose="02010600030101010101" charset="-122"/>
                        <a:cs typeface="Times New Roman" panose="02020603050405020304" pitchFamily="18" charset="0"/>
                      </a:endParaRPr>
                    </a:p>
                  </a:txBody>
                  <a:tcPr marL="56450" marR="56450" marT="7840" marB="0"/>
                </a:tc>
                <a:tc>
                  <a:txBody>
                    <a:bodyPr/>
                    <a:lstStyle/>
                    <a:p>
                      <a:pPr marL="0" marR="0" algn="ctr">
                        <a:lnSpc>
                          <a:spcPct val="107000"/>
                        </a:lnSpc>
                        <a:spcBef>
                          <a:spcPts val="0"/>
                        </a:spcBef>
                        <a:spcAft>
                          <a:spcPts val="800"/>
                        </a:spcAft>
                      </a:pPr>
                      <a:r>
                        <a:rPr lang="en-US" sz="1400" dirty="0">
                          <a:effectLst/>
                        </a:rPr>
                        <a:t>2,111</a:t>
                      </a:r>
                      <a:endParaRPr lang="en-US" sz="1400" dirty="0">
                        <a:effectLst/>
                        <a:latin typeface="Calibri" panose="020F0502020204030204" pitchFamily="34" charset="0"/>
                        <a:ea typeface="等线" panose="02010600030101010101" charset="-122"/>
                        <a:cs typeface="Times New Roman" panose="02020603050405020304" pitchFamily="18" charset="0"/>
                      </a:endParaRPr>
                    </a:p>
                  </a:txBody>
                  <a:tcPr marL="7840" marR="7840" marT="7840" marB="0"/>
                </a:tc>
                <a:tc>
                  <a:txBody>
                    <a:bodyPr/>
                    <a:lstStyle/>
                    <a:p>
                      <a:pPr marL="0" marR="0" algn="ctr">
                        <a:lnSpc>
                          <a:spcPct val="107000"/>
                        </a:lnSpc>
                        <a:spcBef>
                          <a:spcPts val="0"/>
                        </a:spcBef>
                        <a:spcAft>
                          <a:spcPts val="800"/>
                        </a:spcAft>
                      </a:pPr>
                      <a:r>
                        <a:rPr lang="en-US" sz="1400" dirty="0">
                          <a:effectLst/>
                        </a:rPr>
                        <a:t>2,112  (other 78 will be effective soon)</a:t>
                      </a:r>
                      <a:endParaRPr lang="en-US" sz="1400" dirty="0">
                        <a:effectLst/>
                        <a:latin typeface="Calibri" panose="020F0502020204030204" pitchFamily="34" charset="0"/>
                        <a:ea typeface="等线" panose="02010600030101010101" charset="-122"/>
                        <a:cs typeface="Times New Roman" panose="02020603050405020304" pitchFamily="18" charset="0"/>
                      </a:endParaRPr>
                    </a:p>
                  </a:txBody>
                  <a:tcPr marL="7840" marR="7840" marT="7840" marB="0"/>
                </a:tc>
                <a:tc>
                  <a:txBody>
                    <a:bodyPr/>
                    <a:lstStyle/>
                    <a:p>
                      <a:pPr marL="0" marR="0" lvl="0" indent="0" algn="ctr" defTabSz="914400" rtl="0" eaLnBrk="1" fontAlgn="auto" latinLnBrk="0" hangingPunct="1">
                        <a:lnSpc>
                          <a:spcPct val="107000"/>
                        </a:lnSpc>
                        <a:spcBef>
                          <a:spcPts val="0"/>
                        </a:spcBef>
                        <a:spcAft>
                          <a:spcPts val="800"/>
                        </a:spcAft>
                        <a:buClrTx/>
                        <a:buSzTx/>
                        <a:buFontTx/>
                        <a:buNone/>
                        <a:defRPr/>
                      </a:pPr>
                      <a:r>
                        <a:rPr lang="en-US" sz="1400" dirty="0">
                          <a:effectLst/>
                          <a:latin typeface="Calibri" panose="020F0502020204030204" pitchFamily="34" charset="0"/>
                          <a:ea typeface="等线" panose="02010600030101010101" charset="-122"/>
                          <a:cs typeface="Times New Roman" panose="02020603050405020304" pitchFamily="18" charset="0"/>
                        </a:rPr>
                        <a:t>2,107 (other 75 will take effect soon)</a:t>
                      </a:r>
                      <a:endParaRPr lang="en-US" sz="1400" dirty="0">
                        <a:effectLst/>
                        <a:latin typeface="Calibri" panose="020F0502020204030204" pitchFamily="34" charset="0"/>
                        <a:ea typeface="等线" panose="02010600030101010101" charset="-122"/>
                        <a:cs typeface="Times New Roman" panose="02020603050405020304" pitchFamily="18" charset="0"/>
                      </a:endParaRPr>
                    </a:p>
                  </a:txBody>
                  <a:tcPr marL="0" marR="0" marT="0" marB="0"/>
                </a:tc>
                <a:tc>
                  <a:txBody>
                    <a:bodyPr/>
                    <a:lstStyle/>
                    <a:p>
                      <a:pPr marL="0" marR="0" lvl="0" indent="0" algn="ctr" defTabSz="914400" rtl="0" eaLnBrk="1" fontAlgn="auto" latinLnBrk="0" hangingPunct="1">
                        <a:lnSpc>
                          <a:spcPct val="107000"/>
                        </a:lnSpc>
                        <a:spcBef>
                          <a:spcPts val="0"/>
                        </a:spcBef>
                        <a:spcAft>
                          <a:spcPts val="800"/>
                        </a:spcAft>
                        <a:buClrTx/>
                        <a:buSzTx/>
                        <a:buFontTx/>
                        <a:buNone/>
                        <a:defRPr/>
                      </a:pPr>
                      <a:r>
                        <a:rPr lang="en-US" sz="1400" dirty="0">
                          <a:effectLst/>
                          <a:latin typeface="Calibri" panose="020F0502020204030204" pitchFamily="34" charset="0"/>
                          <a:ea typeface="等线" panose="02010600030101010101" charset="-122"/>
                          <a:cs typeface="Times New Roman" panose="02020603050405020304" pitchFamily="18" charset="0"/>
                        </a:rPr>
                        <a:t>2109 (other 102 will take effect soon)</a:t>
                      </a:r>
                      <a:endParaRPr lang="en-US" sz="1400" dirty="0">
                        <a:effectLst/>
                        <a:latin typeface="Calibri" panose="020F0502020204030204" pitchFamily="34" charset="0"/>
                        <a:ea typeface="等线" panose="02010600030101010101" charset="-122"/>
                        <a:cs typeface="Times New Roman" panose="02020603050405020304" pitchFamily="18" charset="0"/>
                      </a:endParaRPr>
                    </a:p>
                  </a:txBody>
                  <a:tcPr marL="0" marR="0" marT="0" marB="0"/>
                </a:tc>
              </a:tr>
              <a:tr h="738909">
                <a:tc>
                  <a:txBody>
                    <a:bodyPr/>
                    <a:lstStyle/>
                    <a:p>
                      <a:pPr marL="0" marR="0" algn="ctr">
                        <a:lnSpc>
                          <a:spcPct val="107000"/>
                        </a:lnSpc>
                        <a:spcBef>
                          <a:spcPts val="0"/>
                        </a:spcBef>
                        <a:spcAft>
                          <a:spcPts val="800"/>
                        </a:spcAft>
                      </a:pPr>
                      <a:r>
                        <a:rPr lang="en-US" sz="1800" dirty="0">
                          <a:effectLst/>
                        </a:rPr>
                        <a:t>National - voluntary</a:t>
                      </a:r>
                      <a:endParaRPr lang="en-US" sz="1800" dirty="0">
                        <a:effectLst/>
                        <a:latin typeface="Calibri" panose="020F0502020204030204" pitchFamily="34" charset="0"/>
                        <a:ea typeface="等线" panose="02010600030101010101" charset="-122"/>
                        <a:cs typeface="Times New Roman" panose="02020603050405020304" pitchFamily="18" charset="0"/>
                      </a:endParaRPr>
                    </a:p>
                  </a:txBody>
                  <a:tcPr marL="56450" marR="56450" marT="7840" marB="0"/>
                </a:tc>
                <a:tc>
                  <a:txBody>
                    <a:bodyPr/>
                    <a:lstStyle/>
                    <a:p>
                      <a:pPr marL="0" marR="0" algn="ctr">
                        <a:lnSpc>
                          <a:spcPct val="107000"/>
                        </a:lnSpc>
                        <a:spcBef>
                          <a:spcPts val="0"/>
                        </a:spcBef>
                        <a:spcAft>
                          <a:spcPts val="800"/>
                        </a:spcAft>
                      </a:pPr>
                      <a:r>
                        <a:rPr lang="en-US" sz="1400" dirty="0">
                          <a:effectLst/>
                        </a:rPr>
                        <a:t>36,877</a:t>
                      </a:r>
                      <a:endParaRPr lang="en-US" sz="1400" dirty="0">
                        <a:effectLst/>
                        <a:latin typeface="Calibri" panose="020F0502020204030204" pitchFamily="34" charset="0"/>
                        <a:ea typeface="等线" panose="02010600030101010101" charset="-122"/>
                        <a:cs typeface="Times New Roman" panose="02020603050405020304" pitchFamily="18" charset="0"/>
                      </a:endParaRPr>
                    </a:p>
                  </a:txBody>
                  <a:tcPr marL="7840" marR="7840" marT="7840" marB="0"/>
                </a:tc>
                <a:tc>
                  <a:txBody>
                    <a:bodyPr/>
                    <a:lstStyle/>
                    <a:p>
                      <a:pPr marL="0" marR="0" algn="ctr">
                        <a:lnSpc>
                          <a:spcPct val="107000"/>
                        </a:lnSpc>
                        <a:spcBef>
                          <a:spcPts val="0"/>
                        </a:spcBef>
                        <a:spcAft>
                          <a:spcPts val="800"/>
                        </a:spcAft>
                      </a:pPr>
                      <a:r>
                        <a:rPr lang="en-US" sz="1400" dirty="0">
                          <a:effectLst/>
                        </a:rPr>
                        <a:t>35,864  (other 978  will be effective soon)</a:t>
                      </a:r>
                      <a:endParaRPr lang="en-US" sz="1400" dirty="0">
                        <a:effectLst/>
                        <a:latin typeface="Calibri" panose="020F0502020204030204" pitchFamily="34" charset="0"/>
                        <a:ea typeface="等线" panose="02010600030101010101" charset="-122"/>
                        <a:cs typeface="Times New Roman" panose="02020603050405020304" pitchFamily="18" charset="0"/>
                      </a:endParaRPr>
                    </a:p>
                  </a:txBody>
                  <a:tcPr marL="7840" marR="7840" marT="7840" marB="0"/>
                </a:tc>
                <a:tc>
                  <a:txBody>
                    <a:bodyPr/>
                    <a:lstStyle/>
                    <a:p>
                      <a:pPr marL="0" marR="0" algn="ctr">
                        <a:lnSpc>
                          <a:spcPct val="107000"/>
                        </a:lnSpc>
                        <a:spcBef>
                          <a:spcPts val="0"/>
                        </a:spcBef>
                        <a:spcAft>
                          <a:spcPts val="800"/>
                        </a:spcAft>
                      </a:pPr>
                      <a:r>
                        <a:rPr lang="en-US" sz="1400" dirty="0">
                          <a:effectLst/>
                          <a:latin typeface="Calibri" panose="020F0502020204030204" pitchFamily="34" charset="0"/>
                          <a:ea typeface="等线" panose="02010600030101010101" charset="-122"/>
                          <a:cs typeface="Times New Roman" panose="02020603050405020304" pitchFamily="18" charset="0"/>
                        </a:rPr>
                        <a:t>39,687 (862 will take effect soon)</a:t>
                      </a:r>
                      <a:endParaRPr lang="en-US" sz="1400" dirty="0">
                        <a:effectLst/>
                        <a:latin typeface="Calibri" panose="020F0502020204030204" pitchFamily="34" charset="0"/>
                        <a:ea typeface="等线" panose="02010600030101010101" charset="-122"/>
                        <a:cs typeface="Times New Roman" panose="02020603050405020304" pitchFamily="18" charset="0"/>
                      </a:endParaRPr>
                    </a:p>
                  </a:txBody>
                  <a:tcPr marL="0" marR="0" marT="0" marB="0"/>
                </a:tc>
                <a:tc>
                  <a:txBody>
                    <a:bodyPr/>
                    <a:lstStyle/>
                    <a:p>
                      <a:pPr marL="0" marR="0" algn="ctr">
                        <a:lnSpc>
                          <a:spcPct val="107000"/>
                        </a:lnSpc>
                        <a:spcBef>
                          <a:spcPts val="0"/>
                        </a:spcBef>
                        <a:spcAft>
                          <a:spcPts val="800"/>
                        </a:spcAft>
                      </a:pPr>
                      <a:r>
                        <a:rPr lang="en-US" sz="1400" dirty="0">
                          <a:effectLst/>
                          <a:latin typeface="Calibri" panose="020F0502020204030204" pitchFamily="34" charset="0"/>
                          <a:ea typeface="等线" panose="02010600030101010101" charset="-122"/>
                          <a:cs typeface="Times New Roman" panose="02020603050405020304" pitchFamily="18" charset="0"/>
                        </a:rPr>
                        <a:t>39847 (897 will take effect soon)</a:t>
                      </a:r>
                      <a:endParaRPr lang="en-US" sz="1400" dirty="0">
                        <a:effectLst/>
                        <a:latin typeface="Calibri" panose="020F0502020204030204" pitchFamily="34" charset="0"/>
                        <a:ea typeface="等线" panose="02010600030101010101" charset="-122"/>
                        <a:cs typeface="Times New Roman" panose="02020603050405020304" pitchFamily="18" charset="0"/>
                      </a:endParaRPr>
                    </a:p>
                  </a:txBody>
                  <a:tcPr marL="0" marR="0" marT="0" marB="0"/>
                </a:tc>
              </a:tr>
              <a:tr h="370712">
                <a:tc>
                  <a:txBody>
                    <a:bodyPr/>
                    <a:lstStyle/>
                    <a:p>
                      <a:pPr marL="0" marR="0" algn="ctr">
                        <a:lnSpc>
                          <a:spcPct val="107000"/>
                        </a:lnSpc>
                        <a:spcBef>
                          <a:spcPts val="0"/>
                        </a:spcBef>
                        <a:spcAft>
                          <a:spcPts val="800"/>
                        </a:spcAft>
                      </a:pPr>
                      <a:r>
                        <a:rPr lang="en-US" sz="1800" dirty="0">
                          <a:effectLst/>
                        </a:rPr>
                        <a:t>Sectoral standards</a:t>
                      </a:r>
                      <a:endParaRPr lang="en-US" sz="1800" dirty="0">
                        <a:effectLst/>
                        <a:latin typeface="Calibri" panose="020F0502020204030204" pitchFamily="34" charset="0"/>
                        <a:ea typeface="等线" panose="02010600030101010101" charset="-122"/>
                        <a:cs typeface="Times New Roman" panose="02020603050405020304" pitchFamily="18" charset="0"/>
                      </a:endParaRPr>
                    </a:p>
                  </a:txBody>
                  <a:tcPr marL="56450" marR="56450" marT="7840" marB="0"/>
                </a:tc>
                <a:tc>
                  <a:txBody>
                    <a:bodyPr/>
                    <a:lstStyle/>
                    <a:p>
                      <a:pPr marL="0" marR="0" algn="ctr">
                        <a:lnSpc>
                          <a:spcPct val="107000"/>
                        </a:lnSpc>
                        <a:spcBef>
                          <a:spcPts val="0"/>
                        </a:spcBef>
                        <a:spcAft>
                          <a:spcPts val="800"/>
                        </a:spcAft>
                      </a:pPr>
                      <a:r>
                        <a:rPr lang="en-US" sz="1400" dirty="0">
                          <a:effectLst/>
                        </a:rPr>
                        <a:t>62,262</a:t>
                      </a:r>
                      <a:endParaRPr lang="en-US" sz="1400" dirty="0">
                        <a:effectLst/>
                        <a:latin typeface="Calibri" panose="020F0502020204030204" pitchFamily="34" charset="0"/>
                        <a:ea typeface="等线" panose="02010600030101010101" charset="-122"/>
                        <a:cs typeface="Times New Roman" panose="02020603050405020304" pitchFamily="18" charset="0"/>
                      </a:endParaRPr>
                    </a:p>
                  </a:txBody>
                  <a:tcPr marL="7840" marR="7840" marT="7840" marB="0"/>
                </a:tc>
                <a:tc>
                  <a:txBody>
                    <a:bodyPr/>
                    <a:lstStyle/>
                    <a:p>
                      <a:pPr marL="0" marR="0" algn="ctr">
                        <a:lnSpc>
                          <a:spcPct val="107000"/>
                        </a:lnSpc>
                        <a:spcBef>
                          <a:spcPts val="0"/>
                        </a:spcBef>
                        <a:spcAft>
                          <a:spcPts val="800"/>
                        </a:spcAft>
                      </a:pPr>
                      <a:r>
                        <a:rPr lang="en-US" sz="1400" dirty="0">
                          <a:effectLst/>
                        </a:rPr>
                        <a:t>89,137</a:t>
                      </a:r>
                      <a:endParaRPr lang="en-US" sz="1400" dirty="0">
                        <a:effectLst/>
                        <a:latin typeface="Calibri" panose="020F0502020204030204" pitchFamily="34" charset="0"/>
                        <a:ea typeface="等线" panose="02010600030101010101" charset="-122"/>
                        <a:cs typeface="Times New Roman" panose="02020603050405020304" pitchFamily="18" charset="0"/>
                      </a:endParaRPr>
                    </a:p>
                  </a:txBody>
                  <a:tcPr marL="7840" marR="7840" marT="7840" marB="0"/>
                </a:tc>
                <a:tc>
                  <a:txBody>
                    <a:bodyPr/>
                    <a:lstStyle/>
                    <a:p>
                      <a:pPr marL="0" marR="0" algn="ctr">
                        <a:lnSpc>
                          <a:spcPct val="107000"/>
                        </a:lnSpc>
                        <a:spcBef>
                          <a:spcPts val="0"/>
                        </a:spcBef>
                        <a:spcAft>
                          <a:spcPts val="800"/>
                        </a:spcAft>
                      </a:pPr>
                      <a:r>
                        <a:rPr lang="en-US" sz="1400" dirty="0">
                          <a:effectLst/>
                          <a:latin typeface="Calibri" panose="020F0502020204030204" pitchFamily="34" charset="0"/>
                          <a:ea typeface="等线" panose="02010600030101010101" charset="-122"/>
                          <a:cs typeface="Times New Roman" panose="02020603050405020304" pitchFamily="18" charset="0"/>
                        </a:rPr>
                        <a:t>97,495 (filed)</a:t>
                      </a:r>
                      <a:endParaRPr lang="en-US" sz="1400" dirty="0">
                        <a:effectLst/>
                        <a:latin typeface="Calibri" panose="020F0502020204030204" pitchFamily="34" charset="0"/>
                        <a:ea typeface="等线" panose="02010600030101010101" charset="-122"/>
                        <a:cs typeface="Times New Roman" panose="02020603050405020304" pitchFamily="18" charset="0"/>
                      </a:endParaRPr>
                    </a:p>
                  </a:txBody>
                  <a:tcPr marL="0" marR="0" marT="0" marB="0"/>
                </a:tc>
                <a:tc>
                  <a:txBody>
                    <a:bodyPr/>
                    <a:lstStyle/>
                    <a:p>
                      <a:pPr marL="0" marR="0" algn="ctr">
                        <a:lnSpc>
                          <a:spcPct val="107000"/>
                        </a:lnSpc>
                        <a:spcBef>
                          <a:spcPts val="0"/>
                        </a:spcBef>
                        <a:spcAft>
                          <a:spcPts val="800"/>
                        </a:spcAft>
                      </a:pPr>
                      <a:r>
                        <a:rPr lang="en-US" sz="1400" dirty="0">
                          <a:effectLst/>
                          <a:latin typeface="Calibri" panose="020F0502020204030204" pitchFamily="34" charset="0"/>
                          <a:ea typeface="等线" panose="02010600030101010101" charset="-122"/>
                          <a:cs typeface="Times New Roman" panose="02020603050405020304" pitchFamily="18" charset="0"/>
                        </a:rPr>
                        <a:t>78757 (filed)</a:t>
                      </a:r>
                      <a:endParaRPr lang="en-US" sz="1400" dirty="0">
                        <a:effectLst/>
                        <a:latin typeface="Calibri" panose="020F0502020204030204" pitchFamily="34" charset="0"/>
                        <a:ea typeface="等线" panose="02010600030101010101" charset="-122"/>
                        <a:cs typeface="Times New Roman" panose="02020603050405020304" pitchFamily="18" charset="0"/>
                      </a:endParaRPr>
                    </a:p>
                  </a:txBody>
                  <a:tcPr marL="0" marR="0" marT="0" marB="0"/>
                </a:tc>
              </a:tr>
              <a:tr h="370712">
                <a:tc>
                  <a:txBody>
                    <a:bodyPr/>
                    <a:lstStyle/>
                    <a:p>
                      <a:pPr marL="0" marR="0" algn="ctr">
                        <a:lnSpc>
                          <a:spcPct val="107000"/>
                        </a:lnSpc>
                        <a:spcBef>
                          <a:spcPts val="0"/>
                        </a:spcBef>
                        <a:spcAft>
                          <a:spcPts val="800"/>
                        </a:spcAft>
                      </a:pPr>
                      <a:r>
                        <a:rPr lang="en-US" sz="1800" dirty="0">
                          <a:effectLst/>
                        </a:rPr>
                        <a:t>Local standards</a:t>
                      </a:r>
                      <a:endParaRPr lang="en-US" sz="1800" dirty="0">
                        <a:effectLst/>
                        <a:latin typeface="Calibri" panose="020F0502020204030204" pitchFamily="34" charset="0"/>
                        <a:ea typeface="等线" panose="02010600030101010101" charset="-122"/>
                        <a:cs typeface="Times New Roman" panose="02020603050405020304" pitchFamily="18" charset="0"/>
                      </a:endParaRPr>
                    </a:p>
                  </a:txBody>
                  <a:tcPr marL="56450" marR="56450" marT="7840" marB="0"/>
                </a:tc>
                <a:tc>
                  <a:txBody>
                    <a:bodyPr/>
                    <a:lstStyle/>
                    <a:p>
                      <a:pPr marL="0" marR="0" algn="ctr">
                        <a:lnSpc>
                          <a:spcPct val="107000"/>
                        </a:lnSpc>
                        <a:spcBef>
                          <a:spcPts val="0"/>
                        </a:spcBef>
                        <a:spcAft>
                          <a:spcPts val="800"/>
                        </a:spcAft>
                      </a:pPr>
                      <a:r>
                        <a:rPr lang="en-US" sz="1400" dirty="0">
                          <a:effectLst/>
                        </a:rPr>
                        <a:t>37,818</a:t>
                      </a:r>
                      <a:endParaRPr lang="en-US" sz="1400" dirty="0">
                        <a:effectLst/>
                        <a:latin typeface="Calibri" panose="020F0502020204030204" pitchFamily="34" charset="0"/>
                        <a:ea typeface="等线" panose="02010600030101010101" charset="-122"/>
                        <a:cs typeface="Times New Roman" panose="02020603050405020304" pitchFamily="18" charset="0"/>
                      </a:endParaRPr>
                    </a:p>
                  </a:txBody>
                  <a:tcPr marL="7840" marR="7840" marT="7840" marB="0"/>
                </a:tc>
                <a:tc>
                  <a:txBody>
                    <a:bodyPr/>
                    <a:lstStyle/>
                    <a:p>
                      <a:pPr marL="0" marR="0" algn="ctr">
                        <a:lnSpc>
                          <a:spcPct val="107000"/>
                        </a:lnSpc>
                        <a:spcBef>
                          <a:spcPts val="0"/>
                        </a:spcBef>
                        <a:spcAft>
                          <a:spcPts val="800"/>
                        </a:spcAft>
                      </a:pPr>
                      <a:r>
                        <a:rPr lang="en-US" sz="1400" dirty="0">
                          <a:effectLst/>
                        </a:rPr>
                        <a:t>46,560</a:t>
                      </a:r>
                      <a:endParaRPr lang="en-US" sz="1400" dirty="0">
                        <a:effectLst/>
                        <a:latin typeface="Calibri" panose="020F0502020204030204" pitchFamily="34" charset="0"/>
                        <a:ea typeface="等线" panose="02010600030101010101" charset="-122"/>
                        <a:cs typeface="Times New Roman" panose="02020603050405020304" pitchFamily="18" charset="0"/>
                      </a:endParaRPr>
                    </a:p>
                  </a:txBody>
                  <a:tcPr marL="7840" marR="7840" marT="7840" marB="0"/>
                </a:tc>
                <a:tc>
                  <a:txBody>
                    <a:bodyPr/>
                    <a:lstStyle/>
                    <a:p>
                      <a:pPr marL="0" marR="0" algn="ctr">
                        <a:lnSpc>
                          <a:spcPct val="107000"/>
                        </a:lnSpc>
                        <a:spcBef>
                          <a:spcPts val="0"/>
                        </a:spcBef>
                        <a:spcAft>
                          <a:spcPts val="800"/>
                        </a:spcAft>
                      </a:pPr>
                      <a:r>
                        <a:rPr lang="en-US" sz="1400" dirty="0">
                          <a:effectLst/>
                          <a:latin typeface="Calibri" panose="020F0502020204030204" pitchFamily="34" charset="0"/>
                          <a:ea typeface="等线" panose="02010600030101010101" charset="-122"/>
                          <a:cs typeface="Times New Roman" panose="02020603050405020304" pitchFamily="18" charset="0"/>
                        </a:rPr>
                        <a:t>78,416</a:t>
                      </a:r>
                      <a:endParaRPr lang="en-US" sz="1400" dirty="0">
                        <a:effectLst/>
                        <a:latin typeface="Calibri" panose="020F0502020204030204" pitchFamily="34" charset="0"/>
                        <a:ea typeface="等线" panose="02010600030101010101" charset="-122"/>
                        <a:cs typeface="Times New Roman" panose="02020603050405020304" pitchFamily="18" charset="0"/>
                      </a:endParaRPr>
                    </a:p>
                  </a:txBody>
                  <a:tcPr marL="0" marR="0" marT="0" marB="0"/>
                </a:tc>
                <a:tc>
                  <a:txBody>
                    <a:bodyPr/>
                    <a:lstStyle/>
                    <a:p>
                      <a:pPr marL="0" marR="0" algn="ctr">
                        <a:lnSpc>
                          <a:spcPct val="107000"/>
                        </a:lnSpc>
                        <a:spcBef>
                          <a:spcPts val="0"/>
                        </a:spcBef>
                        <a:spcAft>
                          <a:spcPts val="800"/>
                        </a:spcAft>
                      </a:pPr>
                      <a:r>
                        <a:rPr lang="en-US" sz="1400" dirty="0">
                          <a:effectLst/>
                          <a:latin typeface="Calibri" panose="020F0502020204030204" pitchFamily="34" charset="0"/>
                          <a:ea typeface="等线" panose="02010600030101010101" charset="-122"/>
                          <a:cs typeface="Times New Roman" panose="02020603050405020304" pitchFamily="18" charset="0"/>
                        </a:rPr>
                        <a:t>63,054</a:t>
                      </a:r>
                      <a:endParaRPr lang="en-US" sz="1400" dirty="0">
                        <a:effectLst/>
                        <a:latin typeface="Calibri" panose="020F0502020204030204" pitchFamily="34" charset="0"/>
                        <a:ea typeface="等线" panose="02010600030101010101" charset="-122"/>
                        <a:cs typeface="Times New Roman" panose="02020603050405020304" pitchFamily="18" charset="0"/>
                      </a:endParaRPr>
                    </a:p>
                  </a:txBody>
                  <a:tcPr marL="0" marR="0" marT="0" marB="0"/>
                </a:tc>
              </a:tr>
              <a:tr h="370712">
                <a:tc>
                  <a:txBody>
                    <a:bodyPr/>
                    <a:lstStyle/>
                    <a:p>
                      <a:pPr marL="0" marR="0" algn="ctr">
                        <a:lnSpc>
                          <a:spcPct val="107000"/>
                        </a:lnSpc>
                        <a:spcBef>
                          <a:spcPts val="0"/>
                        </a:spcBef>
                        <a:spcAft>
                          <a:spcPts val="800"/>
                        </a:spcAft>
                      </a:pPr>
                      <a:r>
                        <a:rPr lang="en-US" sz="1800" dirty="0">
                          <a:effectLst/>
                        </a:rPr>
                        <a:t>Association standards</a:t>
                      </a:r>
                      <a:endParaRPr lang="en-US" sz="1800" dirty="0">
                        <a:effectLst/>
                        <a:latin typeface="Calibri" panose="020F0502020204030204" pitchFamily="34" charset="0"/>
                        <a:ea typeface="等线" panose="02010600030101010101" charset="-122"/>
                        <a:cs typeface="Times New Roman" panose="02020603050405020304" pitchFamily="18" charset="0"/>
                      </a:endParaRPr>
                    </a:p>
                  </a:txBody>
                  <a:tcPr marL="56450" marR="56450" marT="7840" marB="0"/>
                </a:tc>
                <a:tc>
                  <a:txBody>
                    <a:bodyPr/>
                    <a:lstStyle/>
                    <a:p>
                      <a:pPr marL="0" marR="0" algn="ctr">
                        <a:lnSpc>
                          <a:spcPct val="107000"/>
                        </a:lnSpc>
                        <a:spcBef>
                          <a:spcPts val="0"/>
                        </a:spcBef>
                        <a:spcAft>
                          <a:spcPts val="800"/>
                        </a:spcAft>
                      </a:pPr>
                      <a:r>
                        <a:rPr lang="en-US" sz="1400" dirty="0">
                          <a:effectLst/>
                        </a:rPr>
                        <a:t>9,790</a:t>
                      </a:r>
                      <a:endParaRPr lang="en-US" sz="1400" dirty="0">
                        <a:effectLst/>
                        <a:latin typeface="Calibri" panose="020F0502020204030204" pitchFamily="34" charset="0"/>
                        <a:ea typeface="等线" panose="02010600030101010101" charset="-122"/>
                        <a:cs typeface="Times New Roman" panose="02020603050405020304" pitchFamily="18" charset="0"/>
                      </a:endParaRPr>
                    </a:p>
                  </a:txBody>
                  <a:tcPr marL="7840" marR="7840" marT="7840" marB="0"/>
                </a:tc>
                <a:tc>
                  <a:txBody>
                    <a:bodyPr/>
                    <a:lstStyle/>
                    <a:p>
                      <a:pPr marL="0" marR="0" algn="ctr">
                        <a:lnSpc>
                          <a:spcPct val="107000"/>
                        </a:lnSpc>
                        <a:spcBef>
                          <a:spcPts val="0"/>
                        </a:spcBef>
                        <a:spcAft>
                          <a:spcPts val="800"/>
                        </a:spcAft>
                      </a:pPr>
                      <a:r>
                        <a:rPr lang="en-US" sz="1400" dirty="0">
                          <a:effectLst/>
                        </a:rPr>
                        <a:t>18,224</a:t>
                      </a:r>
                      <a:endParaRPr lang="en-US" sz="1400" dirty="0">
                        <a:effectLst/>
                        <a:latin typeface="Calibri" panose="020F0502020204030204" pitchFamily="34" charset="0"/>
                        <a:ea typeface="等线" panose="02010600030101010101" charset="-122"/>
                        <a:cs typeface="Times New Roman" panose="02020603050405020304" pitchFamily="18" charset="0"/>
                      </a:endParaRPr>
                    </a:p>
                  </a:txBody>
                  <a:tcPr marL="7840" marR="7840" marT="7840" marB="0"/>
                </a:tc>
                <a:tc>
                  <a:txBody>
                    <a:bodyPr/>
                    <a:lstStyle/>
                    <a:p>
                      <a:pPr marL="0" marR="0" algn="ctr">
                        <a:lnSpc>
                          <a:spcPct val="107000"/>
                        </a:lnSpc>
                        <a:spcBef>
                          <a:spcPts val="0"/>
                        </a:spcBef>
                        <a:spcAft>
                          <a:spcPts val="800"/>
                        </a:spcAft>
                      </a:pPr>
                      <a:r>
                        <a:rPr lang="en-US" sz="1400" dirty="0">
                          <a:effectLst/>
                          <a:latin typeface="Calibri" panose="020F0502020204030204" pitchFamily="34" charset="0"/>
                          <a:ea typeface="等线" panose="02010600030101010101" charset="-122"/>
                          <a:cs typeface="Times New Roman" panose="02020603050405020304" pitchFamily="18" charset="0"/>
                        </a:rPr>
                        <a:t>43,336</a:t>
                      </a:r>
                      <a:endParaRPr lang="en-US" sz="1400" dirty="0">
                        <a:effectLst/>
                        <a:latin typeface="Calibri" panose="020F0502020204030204" pitchFamily="34" charset="0"/>
                        <a:ea typeface="等线" panose="02010600030101010101" charset="-122"/>
                        <a:cs typeface="Times New Roman" panose="02020603050405020304" pitchFamily="18" charset="0"/>
                      </a:endParaRPr>
                    </a:p>
                  </a:txBody>
                  <a:tcPr marL="0" marR="0" marT="0" marB="0"/>
                </a:tc>
                <a:tc>
                  <a:txBody>
                    <a:bodyPr/>
                    <a:lstStyle/>
                    <a:p>
                      <a:pPr marL="0" marR="0" algn="ctr">
                        <a:lnSpc>
                          <a:spcPct val="107000"/>
                        </a:lnSpc>
                        <a:spcBef>
                          <a:spcPts val="0"/>
                        </a:spcBef>
                        <a:spcAft>
                          <a:spcPts val="800"/>
                        </a:spcAft>
                      </a:pPr>
                      <a:r>
                        <a:rPr lang="en-US" sz="1400" dirty="0">
                          <a:effectLst/>
                          <a:latin typeface="Calibri" panose="020F0502020204030204" pitchFamily="34" charset="0"/>
                          <a:ea typeface="等线" panose="02010600030101010101" charset="-122"/>
                          <a:cs typeface="Times New Roman" panose="02020603050405020304" pitchFamily="18" charset="0"/>
                        </a:rPr>
                        <a:t>52,896</a:t>
                      </a:r>
                      <a:endParaRPr lang="en-US" sz="1400" dirty="0">
                        <a:effectLst/>
                        <a:latin typeface="Calibri" panose="020F0502020204030204" pitchFamily="34" charset="0"/>
                        <a:ea typeface="等线" panose="02010600030101010101" charset="-122"/>
                        <a:cs typeface="Times New Roman" panose="02020603050405020304" pitchFamily="18" charset="0"/>
                      </a:endParaRPr>
                    </a:p>
                  </a:txBody>
                  <a:tcPr marL="0" marR="0" marT="0" marB="0"/>
                </a:tc>
              </a:tr>
              <a:tr h="672914">
                <a:tc>
                  <a:txBody>
                    <a:bodyPr/>
                    <a:lstStyle/>
                    <a:p>
                      <a:pPr marL="0" marR="0" algn="ctr">
                        <a:lnSpc>
                          <a:spcPct val="107000"/>
                        </a:lnSpc>
                        <a:spcBef>
                          <a:spcPts val="0"/>
                        </a:spcBef>
                        <a:spcAft>
                          <a:spcPts val="800"/>
                        </a:spcAft>
                      </a:pPr>
                      <a:r>
                        <a:rPr lang="en-US" sz="1800" dirty="0">
                          <a:effectLst/>
                        </a:rPr>
                        <a:t>Enterprise standards</a:t>
                      </a:r>
                      <a:endParaRPr lang="en-US" sz="1800" dirty="0">
                        <a:effectLst/>
                        <a:latin typeface="Calibri" panose="020F0502020204030204" pitchFamily="34" charset="0"/>
                        <a:ea typeface="等线" panose="02010600030101010101" charset="-122"/>
                        <a:cs typeface="Times New Roman" panose="02020603050405020304" pitchFamily="18" charset="0"/>
                      </a:endParaRPr>
                    </a:p>
                  </a:txBody>
                  <a:tcPr marL="56450" marR="56450" marT="7840" marB="0"/>
                </a:tc>
                <a:tc>
                  <a:txBody>
                    <a:bodyPr/>
                    <a:lstStyle/>
                    <a:p>
                      <a:pPr marL="0" marR="0" algn="ctr">
                        <a:lnSpc>
                          <a:spcPct val="107000"/>
                        </a:lnSpc>
                        <a:spcBef>
                          <a:spcPts val="0"/>
                        </a:spcBef>
                        <a:spcAft>
                          <a:spcPts val="800"/>
                        </a:spcAft>
                      </a:pPr>
                      <a:r>
                        <a:rPr lang="en-US" sz="1400" dirty="0">
                          <a:effectLst/>
                        </a:rPr>
                        <a:t>1140000</a:t>
                      </a:r>
                      <a:endParaRPr lang="en-US" sz="1400" dirty="0">
                        <a:effectLst/>
                        <a:latin typeface="Calibri" panose="020F0502020204030204" pitchFamily="34" charset="0"/>
                        <a:ea typeface="等线" panose="02010600030101010101" charset="-122"/>
                        <a:cs typeface="Times New Roman" panose="02020603050405020304" pitchFamily="18" charset="0"/>
                      </a:endParaRPr>
                    </a:p>
                  </a:txBody>
                  <a:tcPr marL="7840" marR="7840" marT="7840" marB="0"/>
                </a:tc>
                <a:tc>
                  <a:txBody>
                    <a:bodyPr/>
                    <a:lstStyle/>
                    <a:p>
                      <a:pPr marL="0" marR="0" algn="ctr">
                        <a:lnSpc>
                          <a:spcPct val="107000"/>
                        </a:lnSpc>
                        <a:spcBef>
                          <a:spcPts val="0"/>
                        </a:spcBef>
                        <a:spcAft>
                          <a:spcPts val="800"/>
                        </a:spcAft>
                      </a:pPr>
                      <a:r>
                        <a:rPr lang="en-US" altLang="zh-CN" sz="1400" dirty="0">
                          <a:effectLst/>
                        </a:rPr>
                        <a:t>No data available</a:t>
                      </a:r>
                      <a:endParaRPr lang="en-US" sz="1400" dirty="0">
                        <a:effectLst/>
                        <a:latin typeface="Calibri" panose="020F0502020204030204" pitchFamily="34" charset="0"/>
                        <a:ea typeface="等线" panose="02010600030101010101" charset="-122"/>
                        <a:cs typeface="Times New Roman" panose="02020603050405020304" pitchFamily="18" charset="0"/>
                      </a:endParaRPr>
                    </a:p>
                  </a:txBody>
                  <a:tcPr marL="7840" marR="7840" marT="7840" marB="0"/>
                </a:tc>
                <a:tc>
                  <a:txBody>
                    <a:bodyPr/>
                    <a:lstStyle/>
                    <a:p>
                      <a:pPr marL="0" marR="0" algn="ctr">
                        <a:lnSpc>
                          <a:spcPct val="107000"/>
                        </a:lnSpc>
                        <a:spcBef>
                          <a:spcPts val="0"/>
                        </a:spcBef>
                        <a:spcAft>
                          <a:spcPts val="800"/>
                        </a:spcAft>
                      </a:pPr>
                      <a:r>
                        <a:rPr lang="en-US" sz="1400" dirty="0">
                          <a:effectLst/>
                          <a:latin typeface="Calibri" panose="020F0502020204030204" pitchFamily="34" charset="0"/>
                          <a:ea typeface="等线" panose="02010600030101010101" charset="-122"/>
                          <a:cs typeface="Times New Roman" panose="02020603050405020304" pitchFamily="18" charset="0"/>
                        </a:rPr>
                        <a:t>2,458,513</a:t>
                      </a:r>
                      <a:endParaRPr lang="en-US" sz="1400" dirty="0">
                        <a:effectLst/>
                        <a:latin typeface="Calibri" panose="020F0502020204030204" pitchFamily="34" charset="0"/>
                        <a:ea typeface="等线" panose="02010600030101010101" charset="-122"/>
                        <a:cs typeface="Times New Roman" panose="02020603050405020304" pitchFamily="18" charset="0"/>
                      </a:endParaRPr>
                    </a:p>
                  </a:txBody>
                  <a:tcPr marL="0" marR="0" marT="0" marB="0"/>
                </a:tc>
                <a:tc>
                  <a:txBody>
                    <a:bodyPr/>
                    <a:lstStyle/>
                    <a:p>
                      <a:pPr marL="0" marR="0" algn="ctr">
                        <a:lnSpc>
                          <a:spcPct val="107000"/>
                        </a:lnSpc>
                        <a:spcBef>
                          <a:spcPts val="0"/>
                        </a:spcBef>
                        <a:spcAft>
                          <a:spcPts val="800"/>
                        </a:spcAft>
                      </a:pPr>
                      <a:r>
                        <a:rPr lang="en-US" sz="1400" dirty="0">
                          <a:effectLst/>
                          <a:latin typeface="Calibri" panose="020F0502020204030204" pitchFamily="34" charset="0"/>
                          <a:ea typeface="等线" panose="02010600030101010101" charset="-122"/>
                          <a:cs typeface="Times New Roman" panose="02020603050405020304" pitchFamily="18" charset="0"/>
                        </a:rPr>
                        <a:t>2,643,098</a:t>
                      </a:r>
                      <a:endParaRPr lang="en-US" sz="1400" dirty="0">
                        <a:effectLst/>
                        <a:latin typeface="Calibri" panose="020F0502020204030204" pitchFamily="34" charset="0"/>
                        <a:ea typeface="等线" panose="02010600030101010101" charset="-122"/>
                        <a:cs typeface="Times New Roman" panose="02020603050405020304" pitchFamily="18" charset="0"/>
                      </a:endParaRPr>
                    </a:p>
                  </a:txBody>
                  <a:tcPr marL="0" marR="0" marT="0" marB="0"/>
                </a:tc>
              </a:tr>
              <a:tr h="786806">
                <a:tc>
                  <a:txBody>
                    <a:bodyPr/>
                    <a:lstStyle/>
                    <a:p>
                      <a:pPr marL="0" marR="0" algn="ctr">
                        <a:lnSpc>
                          <a:spcPct val="107000"/>
                        </a:lnSpc>
                        <a:spcBef>
                          <a:spcPts val="0"/>
                        </a:spcBef>
                        <a:spcAft>
                          <a:spcPts val="800"/>
                        </a:spcAft>
                      </a:pPr>
                      <a:r>
                        <a:rPr lang="en-US" sz="1800" dirty="0">
                          <a:effectLst/>
                        </a:rPr>
                        <a:t>International standards adopted </a:t>
                      </a:r>
                      <a:r>
                        <a:rPr lang="en-US" sz="1600" dirty="0">
                          <a:effectLst/>
                        </a:rPr>
                        <a:t>(IDT/MOD of ISO IEC)</a:t>
                      </a:r>
                      <a:endParaRPr lang="en-US" sz="1800" dirty="0">
                        <a:effectLst/>
                        <a:latin typeface="Calibri" panose="020F0502020204030204" pitchFamily="34" charset="0"/>
                        <a:ea typeface="等线" panose="02010600030101010101" charset="-122"/>
                        <a:cs typeface="Times New Roman" panose="02020603050405020304" pitchFamily="18" charset="0"/>
                      </a:endParaRPr>
                    </a:p>
                  </a:txBody>
                  <a:tcPr marL="56450" marR="56450" marT="7840" marB="0"/>
                </a:tc>
                <a:tc>
                  <a:txBody>
                    <a:bodyPr/>
                    <a:lstStyle/>
                    <a:p>
                      <a:pPr marL="0" marR="0" algn="ctr">
                        <a:lnSpc>
                          <a:spcPct val="107000"/>
                        </a:lnSpc>
                        <a:spcBef>
                          <a:spcPts val="0"/>
                        </a:spcBef>
                        <a:spcAft>
                          <a:spcPts val="800"/>
                        </a:spcAft>
                      </a:pPr>
                      <a:r>
                        <a:rPr lang="en-US" sz="1400" dirty="0">
                          <a:effectLst/>
                        </a:rPr>
                        <a:t>10,000</a:t>
                      </a:r>
                      <a:endParaRPr lang="en-US" sz="1400" dirty="0">
                        <a:effectLst/>
                        <a:latin typeface="Calibri" panose="020F0502020204030204" pitchFamily="34" charset="0"/>
                        <a:ea typeface="等线" panose="02010600030101010101" charset="-122"/>
                        <a:cs typeface="Times New Roman" panose="02020603050405020304" pitchFamily="18" charset="0"/>
                      </a:endParaRPr>
                    </a:p>
                  </a:txBody>
                  <a:tcPr marL="7840" marR="7840" marT="7840" marB="0"/>
                </a:tc>
                <a:tc>
                  <a:txBody>
                    <a:bodyPr/>
                    <a:lstStyle/>
                    <a:p>
                      <a:pPr marL="0" marR="0" algn="ctr">
                        <a:lnSpc>
                          <a:spcPct val="107000"/>
                        </a:lnSpc>
                        <a:spcBef>
                          <a:spcPts val="0"/>
                        </a:spcBef>
                        <a:spcAft>
                          <a:spcPts val="800"/>
                        </a:spcAft>
                      </a:pPr>
                      <a:r>
                        <a:rPr lang="en-US" sz="1400" dirty="0">
                          <a:effectLst/>
                        </a:rPr>
                        <a:t>Not updated yet</a:t>
                      </a:r>
                      <a:endParaRPr lang="en-US" sz="1400" dirty="0">
                        <a:effectLst/>
                        <a:latin typeface="Calibri" panose="020F0502020204030204" pitchFamily="34" charset="0"/>
                        <a:ea typeface="等线" panose="02010600030101010101" charset="-122"/>
                        <a:cs typeface="Times New Roman" panose="02020603050405020304" pitchFamily="18" charset="0"/>
                      </a:endParaRPr>
                    </a:p>
                  </a:txBody>
                  <a:tcPr marL="7840" marR="7840" marT="7840" marB="0"/>
                </a:tc>
                <a:tc>
                  <a:txBody>
                    <a:bodyPr/>
                    <a:lstStyle/>
                    <a:p>
                      <a:pPr marL="0" marR="0" algn="ctr">
                        <a:lnSpc>
                          <a:spcPct val="107000"/>
                        </a:lnSpc>
                        <a:spcBef>
                          <a:spcPts val="0"/>
                        </a:spcBef>
                        <a:spcAft>
                          <a:spcPts val="800"/>
                        </a:spcAft>
                      </a:pPr>
                      <a:r>
                        <a:rPr lang="en-US" sz="1400" dirty="0">
                          <a:effectLst/>
                          <a:latin typeface="Calibri" panose="020F0502020204030204" pitchFamily="34" charset="0"/>
                          <a:ea typeface="等线" panose="02010600030101010101" charset="-122"/>
                          <a:cs typeface="Times New Roman" panose="02020603050405020304" pitchFamily="18" charset="0"/>
                        </a:rPr>
                        <a:t>12,484</a:t>
                      </a:r>
                      <a:endParaRPr lang="en-US" sz="1400" dirty="0">
                        <a:effectLst/>
                        <a:latin typeface="Calibri" panose="020F0502020204030204" pitchFamily="34" charset="0"/>
                        <a:ea typeface="等线" panose="02010600030101010101" charset="-122"/>
                        <a:cs typeface="Times New Roman" panose="02020603050405020304" pitchFamily="18" charset="0"/>
                      </a:endParaRPr>
                    </a:p>
                  </a:txBody>
                  <a:tcPr marL="0" marR="0" marT="0" marB="0"/>
                </a:tc>
                <a:tc>
                  <a:txBody>
                    <a:bodyPr/>
                    <a:lstStyle/>
                    <a:p>
                      <a:pPr marL="0" marR="0" algn="ctr">
                        <a:lnSpc>
                          <a:spcPct val="107000"/>
                        </a:lnSpc>
                        <a:spcBef>
                          <a:spcPts val="0"/>
                        </a:spcBef>
                        <a:spcAft>
                          <a:spcPts val="800"/>
                        </a:spcAft>
                      </a:pPr>
                      <a:r>
                        <a:rPr lang="en-US" sz="1400" dirty="0">
                          <a:effectLst/>
                          <a:latin typeface="Calibri" panose="020F0502020204030204" pitchFamily="34" charset="0"/>
                          <a:ea typeface="等线" panose="02010600030101010101" charset="-122"/>
                          <a:cs typeface="Times New Roman" panose="02020603050405020304" pitchFamily="18" charset="0"/>
                        </a:rPr>
                        <a:t>12,642</a:t>
                      </a:r>
                      <a:endParaRPr lang="en-US" sz="1400" dirty="0">
                        <a:effectLst/>
                        <a:latin typeface="Calibri" panose="020F0502020204030204" pitchFamily="34" charset="0"/>
                        <a:ea typeface="等线" panose="02010600030101010101" charset="-122"/>
                        <a:cs typeface="Times New Roman" panose="02020603050405020304" pitchFamily="18" charset="0"/>
                      </a:endParaRPr>
                    </a:p>
                  </a:txBody>
                  <a:tcPr marL="0" marR="0" marT="0" marB="0"/>
                </a:tc>
              </a:tr>
            </a:tbl>
          </a:graphicData>
        </a:graphic>
      </p:graphicFrame>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424774" y="6369648"/>
            <a:ext cx="5226218" cy="395324"/>
          </a:xfrm>
        </p:spPr>
        <p:txBody>
          <a:bodyPr anchor="b">
            <a:normAutofit/>
          </a:bodyPr>
          <a:lstStyle/>
          <a:p>
            <a:pPr algn="l"/>
            <a:r>
              <a:rPr lang="en-US" sz="1400" b="1" dirty="0">
                <a:solidFill>
                  <a:srgbClr val="770606"/>
                </a:solidFill>
              </a:rPr>
              <a:t>[SPEAKER]    </a:t>
            </a:r>
            <a:r>
              <a:rPr lang="en-US" sz="1200" dirty="0">
                <a:solidFill>
                  <a:schemeClr val="tx1">
                    <a:lumMod val="50000"/>
                    <a:lumOff val="50000"/>
                  </a:schemeClr>
                </a:solidFill>
              </a:rPr>
              <a:t>|    [DATE]</a:t>
            </a:r>
            <a:endParaRPr lang="en-US" sz="1200" dirty="0">
              <a:solidFill>
                <a:schemeClr val="tx1">
                  <a:lumMod val="50000"/>
                  <a:lumOff val="50000"/>
                </a:schemeClr>
              </a:solidFill>
            </a:endParaRPr>
          </a:p>
        </p:txBody>
      </p:sp>
      <p:pic>
        <p:nvPicPr>
          <p:cNvPr id="6" name="Picture 5"/>
          <p:cNvPicPr>
            <a:picLocks noChangeAspect="1"/>
          </p:cNvPicPr>
          <p:nvPr/>
        </p:nvPicPr>
        <p:blipFill>
          <a:blip r:embed="rId5" cstate="email"/>
          <a:stretch>
            <a:fillRect/>
          </a:stretch>
        </p:blipFill>
        <p:spPr>
          <a:xfrm>
            <a:off x="9749793" y="6404972"/>
            <a:ext cx="2094545" cy="360000"/>
          </a:xfrm>
          <a:prstGeom prst="rect">
            <a:avLst/>
          </a:prstGeom>
        </p:spPr>
      </p:pic>
      <p:cxnSp>
        <p:nvCxnSpPr>
          <p:cNvPr id="9" name="Straight Connector 8"/>
          <p:cNvCxnSpPr/>
          <p:nvPr/>
        </p:nvCxnSpPr>
        <p:spPr>
          <a:xfrm>
            <a:off x="424774" y="926070"/>
            <a:ext cx="11419564" cy="0"/>
          </a:xfrm>
          <a:prstGeom prst="line">
            <a:avLst/>
          </a:prstGeom>
          <a:ln w="50800">
            <a:solidFill>
              <a:srgbClr val="770606"/>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a:off x="424774" y="6341072"/>
            <a:ext cx="11419564" cy="0"/>
          </a:xfrm>
          <a:prstGeom prst="line">
            <a:avLst/>
          </a:prstGeom>
          <a:ln w="50800">
            <a:solidFill>
              <a:srgbClr val="770606"/>
            </a:solidFill>
          </a:ln>
        </p:spPr>
        <p:style>
          <a:lnRef idx="1">
            <a:schemeClr val="accent1"/>
          </a:lnRef>
          <a:fillRef idx="0">
            <a:schemeClr val="accent1"/>
          </a:fillRef>
          <a:effectRef idx="0">
            <a:schemeClr val="accent1"/>
          </a:effectRef>
          <a:fontRef idx="minor">
            <a:schemeClr val="tx1"/>
          </a:fontRef>
        </p:style>
      </p:cxnSp>
      <p:sp>
        <p:nvSpPr>
          <p:cNvPr id="7" name="Rectangle 1"/>
          <p:cNvSpPr>
            <a:spLocks noChangeArrowheads="1"/>
          </p:cNvSpPr>
          <p:nvPr/>
        </p:nvSpPr>
        <p:spPr bwMode="auto">
          <a:xfrm>
            <a:off x="139867" y="2616558"/>
            <a:ext cx="18818419" cy="13533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spAutoFit/>
          </a:bodyPr>
          <a:lstStyle/>
          <a:p>
            <a:endParaRPr lang="en-US"/>
          </a:p>
        </p:txBody>
      </p:sp>
      <p:sp>
        <p:nvSpPr>
          <p:cNvPr id="14" name="Title 1"/>
          <p:cNvSpPr txBox="1"/>
          <p:nvPr/>
        </p:nvSpPr>
        <p:spPr>
          <a:xfrm>
            <a:off x="353751" y="0"/>
            <a:ext cx="9689897" cy="727852"/>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US" sz="3200" b="1" dirty="0">
                <a:solidFill>
                  <a:srgbClr val="770606"/>
                </a:solidFill>
                <a:latin typeface="+mn-lt"/>
              </a:rPr>
              <a:t>1. Figures of China Standards until Feb 2023</a:t>
            </a:r>
            <a:endParaRPr lang="en-US" sz="3200" b="1" dirty="0">
              <a:solidFill>
                <a:srgbClr val="770606"/>
              </a:solidFill>
              <a:latin typeface="+mn-lt"/>
            </a:endParaRPr>
          </a:p>
        </p:txBody>
      </p:sp>
      <p:graphicFrame>
        <p:nvGraphicFramePr>
          <p:cNvPr id="5" name="图表 4"/>
          <p:cNvGraphicFramePr/>
          <p:nvPr/>
        </p:nvGraphicFramePr>
        <p:xfrm>
          <a:off x="584879" y="1111553"/>
          <a:ext cx="5250542" cy="2317447"/>
        </p:xfrm>
        <a:graphic>
          <a:graphicData uri="http://schemas.openxmlformats.org/drawingml/2006/chart">
            <c:chart xmlns:c="http://schemas.openxmlformats.org/drawingml/2006/chart" xmlns:r="http://schemas.openxmlformats.org/officeDocument/2006/relationships" r:id="rId1"/>
          </a:graphicData>
        </a:graphic>
      </p:graphicFrame>
      <p:graphicFrame>
        <p:nvGraphicFramePr>
          <p:cNvPr id="11" name="图表 10"/>
          <p:cNvGraphicFramePr/>
          <p:nvPr/>
        </p:nvGraphicFramePr>
        <p:xfrm>
          <a:off x="622951" y="3614482"/>
          <a:ext cx="5250544" cy="2317447"/>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2" name="图表 11"/>
          <p:cNvGraphicFramePr/>
          <p:nvPr/>
        </p:nvGraphicFramePr>
        <p:xfrm>
          <a:off x="6130749" y="989970"/>
          <a:ext cx="5656897" cy="2565233"/>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3" name="图表 12"/>
          <p:cNvGraphicFramePr/>
          <p:nvPr/>
        </p:nvGraphicFramePr>
        <p:xfrm>
          <a:off x="6130749" y="3614482"/>
          <a:ext cx="5579785" cy="2615325"/>
        </p:xfrm>
        <a:graphic>
          <a:graphicData uri="http://schemas.openxmlformats.org/drawingml/2006/chart">
            <c:chart xmlns:c="http://schemas.openxmlformats.org/drawingml/2006/chart" xmlns:r="http://schemas.openxmlformats.org/officeDocument/2006/relationships" r:id="rId4"/>
          </a:graphicData>
        </a:graphic>
      </p:graphicFrame>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1"/>
          <p:cNvPicPr>
            <a:picLocks noChangeAspect="1"/>
          </p:cNvPicPr>
          <p:nvPr/>
        </p:nvPicPr>
        <p:blipFill>
          <a:blip r:embed="rId1"/>
          <a:stretch>
            <a:fillRect/>
          </a:stretch>
        </p:blipFill>
        <p:spPr>
          <a:xfrm rot="21600000">
            <a:off x="5711952" y="1158240"/>
            <a:ext cx="5141976" cy="2892551"/>
          </a:xfrm>
          <a:prstGeom prst="rect">
            <a:avLst/>
          </a:prstGeom>
        </p:spPr>
      </p:pic>
      <p:sp>
        <p:nvSpPr>
          <p:cNvPr id="12" name="textbox 12"/>
          <p:cNvSpPr/>
          <p:nvPr/>
        </p:nvSpPr>
        <p:spPr>
          <a:xfrm>
            <a:off x="5320597" y="4438306"/>
            <a:ext cx="6547484" cy="2271395"/>
          </a:xfrm>
          <a:prstGeom prst="rect">
            <a:avLst/>
          </a:prstGeom>
        </p:spPr>
        <p:txBody>
          <a:bodyPr vert="horz" wrap="square" lIns="0" tIns="0" rIns="0" bIns="0"/>
          <a:lstStyle/>
          <a:p>
            <a:pPr algn="l" rtl="0" eaLnBrk="0">
              <a:lnSpc>
                <a:spcPct val="83000"/>
              </a:lnSpc>
            </a:pPr>
            <a:endParaRPr lang="en-US" altLang="en-US" sz="100" dirty="0"/>
          </a:p>
          <a:p>
            <a:pPr marL="793115" algn="l" rtl="0" eaLnBrk="0">
              <a:lnSpc>
                <a:spcPts val="2375"/>
              </a:lnSpc>
            </a:pPr>
            <a:r>
              <a:rPr sz="1700" spc="90" dirty="0">
                <a:ln w="3175" cap="flat" cmpd="sng">
                  <a:solidFill>
                    <a:srgbClr val="3F3F3F">
                      <a:alpha val="100000"/>
                    </a:srgbClr>
                  </a:solidFill>
                  <a:prstDash val="solid"/>
                  <a:miter lim="0"/>
                </a:ln>
                <a:solidFill>
                  <a:srgbClr val="3F3F3F">
                    <a:alpha val="100000"/>
                  </a:srgbClr>
                </a:solidFill>
                <a:latin typeface="微软雅黑" panose="020B0503020204020204" charset="-122"/>
                <a:ea typeface="微软雅黑" panose="020B0503020204020204" charset="-122"/>
                <a:cs typeface="微软雅黑" panose="020B0503020204020204" charset="-122"/>
              </a:rPr>
              <a:t>Goal</a:t>
            </a:r>
            <a:r>
              <a:rPr sz="1700" spc="40" dirty="0">
                <a:ln w="3175" cap="flat" cmpd="sng">
                  <a:solidFill>
                    <a:srgbClr val="3F3F3F">
                      <a:alpha val="100000"/>
                    </a:srgbClr>
                  </a:solidFill>
                  <a:prstDash val="solid"/>
                  <a:miter lim="0"/>
                </a:ln>
                <a:solidFill>
                  <a:srgbClr val="3F3F3F">
                    <a:alpha val="100000"/>
                  </a:srgbClr>
                </a:solidFill>
                <a:latin typeface="微软雅黑" panose="020B0503020204020204" charset="-122"/>
                <a:ea typeface="微软雅黑" panose="020B0503020204020204" charset="-122"/>
                <a:cs typeface="微软雅黑" panose="020B0503020204020204" charset="-122"/>
              </a:rPr>
              <a:t>s</a:t>
            </a:r>
            <a:endParaRPr lang="en-US" altLang="en-US" sz="1700" dirty="0"/>
          </a:p>
          <a:p>
            <a:pPr marL="12700" algn="l" rtl="0" eaLnBrk="0">
              <a:lnSpc>
                <a:spcPts val="1950"/>
              </a:lnSpc>
              <a:spcBef>
                <a:spcPts val="1295"/>
              </a:spcBef>
            </a:pPr>
            <a:r>
              <a:rPr sz="1400" spc="-10" dirty="0">
                <a:solidFill>
                  <a:srgbClr val="404040">
                    <a:alpha val="100000"/>
                  </a:srgbClr>
                </a:solidFill>
                <a:latin typeface="Arial" panose="020B0604020202020204"/>
                <a:ea typeface="Arial" panose="020B0604020202020204"/>
                <a:cs typeface="Arial" panose="020B0604020202020204"/>
              </a:rPr>
              <a:t>• </a:t>
            </a:r>
            <a:r>
              <a:rPr sz="1400" spc="0" dirty="0">
                <a:solidFill>
                  <a:srgbClr val="404040">
                    <a:alpha val="100000"/>
                  </a:srgbClr>
                </a:solidFill>
                <a:latin typeface="Arial" panose="020B0604020202020204"/>
                <a:ea typeface="Arial" panose="020B0604020202020204"/>
                <a:cs typeface="Arial" panose="020B0604020202020204"/>
              </a:rPr>
              <a:t>     </a:t>
            </a:r>
            <a:r>
              <a:rPr sz="1400" spc="0" dirty="0">
                <a:solidFill>
                  <a:srgbClr val="404040">
                    <a:alpha val="100000"/>
                  </a:srgbClr>
                </a:solidFill>
                <a:latin typeface="Calibri" panose="020F0502020204030204"/>
                <a:ea typeface="Calibri" panose="020F0502020204030204"/>
                <a:cs typeface="Calibri" panose="020F0502020204030204"/>
              </a:rPr>
              <a:t>The SESEC initiative supports </a:t>
            </a:r>
            <a:r>
              <a:rPr sz="1400" b="1" spc="0" dirty="0">
                <a:solidFill>
                  <a:srgbClr val="404040">
                    <a:alpha val="100000"/>
                  </a:srgbClr>
                </a:solidFill>
                <a:latin typeface="Calibri" panose="020F0502020204030204"/>
                <a:ea typeface="Calibri" panose="020F0502020204030204"/>
                <a:cs typeface="Calibri" panose="020F0502020204030204"/>
              </a:rPr>
              <a:t>EC</a:t>
            </a:r>
            <a:r>
              <a:rPr sz="1400" spc="0" dirty="0">
                <a:solidFill>
                  <a:srgbClr val="404040">
                    <a:alpha val="100000"/>
                  </a:srgbClr>
                </a:solidFill>
                <a:latin typeface="Calibri" panose="020F0502020204030204"/>
                <a:ea typeface="Calibri" panose="020F0502020204030204"/>
                <a:cs typeface="Calibri" panose="020F0502020204030204"/>
              </a:rPr>
              <a:t> </a:t>
            </a:r>
            <a:r>
              <a:rPr sz="1400" b="1" spc="0" dirty="0">
                <a:solidFill>
                  <a:srgbClr val="404040">
                    <a:alpha val="100000"/>
                  </a:srgbClr>
                </a:solidFill>
                <a:latin typeface="Calibri" panose="020F0502020204030204"/>
                <a:ea typeface="Calibri" panose="020F0502020204030204"/>
                <a:cs typeface="Calibri" panose="020F0502020204030204"/>
              </a:rPr>
              <a:t>policy</a:t>
            </a:r>
            <a:r>
              <a:rPr sz="1400" spc="0" dirty="0">
                <a:solidFill>
                  <a:srgbClr val="404040">
                    <a:alpha val="100000"/>
                  </a:srgbClr>
                </a:solidFill>
                <a:latin typeface="Calibri" panose="020F0502020204030204"/>
                <a:ea typeface="Calibri" panose="020F0502020204030204"/>
                <a:cs typeface="Calibri" panose="020F0502020204030204"/>
              </a:rPr>
              <a:t> and </a:t>
            </a:r>
            <a:r>
              <a:rPr sz="1400" b="1" spc="0" dirty="0">
                <a:solidFill>
                  <a:srgbClr val="404040">
                    <a:alpha val="100000"/>
                  </a:srgbClr>
                </a:solidFill>
                <a:latin typeface="Calibri" panose="020F0502020204030204"/>
                <a:ea typeface="Calibri" panose="020F0502020204030204"/>
                <a:cs typeface="Calibri" panose="020F0502020204030204"/>
              </a:rPr>
              <a:t>ESOs</a:t>
            </a:r>
            <a:r>
              <a:rPr sz="1400" spc="0" dirty="0">
                <a:solidFill>
                  <a:srgbClr val="404040">
                    <a:alpha val="100000"/>
                  </a:srgbClr>
                </a:solidFill>
                <a:latin typeface="Calibri" panose="020F0502020204030204"/>
                <a:ea typeface="Calibri" panose="020F0502020204030204"/>
                <a:cs typeface="Calibri" panose="020F0502020204030204"/>
              </a:rPr>
              <a:t> </a:t>
            </a:r>
            <a:r>
              <a:rPr sz="1400" b="1" spc="0" dirty="0">
                <a:solidFill>
                  <a:srgbClr val="404040">
                    <a:alpha val="100000"/>
                  </a:srgbClr>
                </a:solidFill>
                <a:latin typeface="Calibri" panose="020F0502020204030204"/>
                <a:ea typeface="Calibri" panose="020F0502020204030204"/>
                <a:cs typeface="Calibri" panose="020F0502020204030204"/>
              </a:rPr>
              <a:t>strategic</a:t>
            </a:r>
            <a:r>
              <a:rPr sz="1400" spc="0" dirty="0">
                <a:solidFill>
                  <a:srgbClr val="404040">
                    <a:alpha val="100000"/>
                  </a:srgbClr>
                </a:solidFill>
                <a:latin typeface="Calibri" panose="020F0502020204030204"/>
                <a:ea typeface="Calibri" panose="020F0502020204030204"/>
                <a:cs typeface="Calibri" panose="020F0502020204030204"/>
              </a:rPr>
              <a:t> </a:t>
            </a:r>
            <a:r>
              <a:rPr sz="1400" b="1" spc="0" dirty="0">
                <a:solidFill>
                  <a:srgbClr val="404040">
                    <a:alpha val="100000"/>
                  </a:srgbClr>
                </a:solidFill>
                <a:latin typeface="Calibri" panose="020F0502020204030204"/>
                <a:ea typeface="Calibri" panose="020F0502020204030204"/>
                <a:cs typeface="Calibri" panose="020F0502020204030204"/>
              </a:rPr>
              <a:t>objectives</a:t>
            </a:r>
            <a:r>
              <a:rPr sz="1400" spc="0" dirty="0">
                <a:solidFill>
                  <a:srgbClr val="404040">
                    <a:alpha val="100000"/>
                  </a:srgbClr>
                </a:solidFill>
                <a:latin typeface="Calibri" panose="020F0502020204030204"/>
                <a:ea typeface="Calibri" panose="020F0502020204030204"/>
                <a:cs typeface="Calibri" panose="020F0502020204030204"/>
              </a:rPr>
              <a:t> in China.</a:t>
            </a:r>
            <a:endParaRPr lang="en-US" altLang="en-US" sz="1400" dirty="0"/>
          </a:p>
          <a:p>
            <a:pPr marL="395605" indent="-382905" algn="l" rtl="0" eaLnBrk="0">
              <a:lnSpc>
                <a:spcPct val="116000"/>
              </a:lnSpc>
              <a:spcBef>
                <a:spcPts val="535"/>
              </a:spcBef>
            </a:pPr>
            <a:r>
              <a:rPr sz="1400" spc="-10" dirty="0">
                <a:solidFill>
                  <a:srgbClr val="404040">
                    <a:alpha val="100000"/>
                  </a:srgbClr>
                </a:solidFill>
                <a:latin typeface="Arial" panose="020B0604020202020204"/>
                <a:ea typeface="Arial" panose="020B0604020202020204"/>
                <a:cs typeface="Arial" panose="020B0604020202020204"/>
              </a:rPr>
              <a:t>•   </a:t>
            </a:r>
            <a:r>
              <a:rPr sz="1400" spc="0" dirty="0">
                <a:solidFill>
                  <a:srgbClr val="404040">
                    <a:alpha val="100000"/>
                  </a:srgbClr>
                </a:solidFill>
                <a:latin typeface="Arial" panose="020B0604020202020204"/>
                <a:ea typeface="Arial" panose="020B0604020202020204"/>
                <a:cs typeface="Arial" panose="020B0604020202020204"/>
              </a:rPr>
              <a:t>   </a:t>
            </a:r>
            <a:r>
              <a:rPr sz="1400" spc="0" dirty="0">
                <a:solidFill>
                  <a:srgbClr val="404040">
                    <a:alpha val="100000"/>
                  </a:srgbClr>
                </a:solidFill>
                <a:latin typeface="Calibri" panose="020F0502020204030204"/>
                <a:ea typeface="Calibri" panose="020F0502020204030204"/>
                <a:cs typeface="Calibri" panose="020F0502020204030204"/>
              </a:rPr>
              <a:t>Our ultimate goal is the enhancement of </a:t>
            </a:r>
            <a:r>
              <a:rPr sz="1400" b="1" spc="0" dirty="0">
                <a:solidFill>
                  <a:srgbClr val="404040">
                    <a:alpha val="100000"/>
                  </a:srgbClr>
                </a:solidFill>
                <a:latin typeface="Calibri" panose="020F0502020204030204"/>
                <a:ea typeface="Calibri" panose="020F0502020204030204"/>
                <a:cs typeface="Calibri" panose="020F0502020204030204"/>
              </a:rPr>
              <a:t>EU-China</a:t>
            </a:r>
            <a:r>
              <a:rPr sz="1400" spc="0" dirty="0">
                <a:solidFill>
                  <a:srgbClr val="404040">
                    <a:alpha val="100000"/>
                  </a:srgbClr>
                </a:solidFill>
                <a:latin typeface="Calibri" panose="020F0502020204030204"/>
                <a:ea typeface="Calibri" panose="020F0502020204030204"/>
                <a:cs typeface="Calibri" panose="020F0502020204030204"/>
              </a:rPr>
              <a:t> </a:t>
            </a:r>
            <a:r>
              <a:rPr sz="1400" b="1" spc="0" dirty="0">
                <a:solidFill>
                  <a:srgbClr val="404040">
                    <a:alpha val="100000"/>
                  </a:srgbClr>
                </a:solidFill>
                <a:latin typeface="Calibri" panose="020F0502020204030204"/>
                <a:ea typeface="Calibri" panose="020F0502020204030204"/>
                <a:cs typeface="Calibri" panose="020F0502020204030204"/>
              </a:rPr>
              <a:t>dialogue</a:t>
            </a:r>
            <a:r>
              <a:rPr sz="1400" spc="0" dirty="0">
                <a:solidFill>
                  <a:srgbClr val="404040">
                    <a:alpha val="100000"/>
                  </a:srgbClr>
                </a:solidFill>
                <a:latin typeface="Calibri" panose="020F0502020204030204"/>
                <a:ea typeface="Calibri" panose="020F0502020204030204"/>
                <a:cs typeface="Calibri" panose="020F0502020204030204"/>
              </a:rPr>
              <a:t> </a:t>
            </a:r>
            <a:r>
              <a:rPr sz="1400" b="1" spc="0" dirty="0">
                <a:solidFill>
                  <a:srgbClr val="404040">
                    <a:alpha val="100000"/>
                  </a:srgbClr>
                </a:solidFill>
                <a:latin typeface="Calibri" panose="020F0502020204030204"/>
                <a:ea typeface="Calibri" panose="020F0502020204030204"/>
                <a:cs typeface="Calibri" panose="020F0502020204030204"/>
              </a:rPr>
              <a:t>and</a:t>
            </a:r>
            <a:r>
              <a:rPr sz="1400" spc="0" dirty="0">
                <a:solidFill>
                  <a:srgbClr val="404040">
                    <a:alpha val="100000"/>
                  </a:srgbClr>
                </a:solidFill>
                <a:latin typeface="Calibri" panose="020F0502020204030204"/>
                <a:ea typeface="Calibri" panose="020F0502020204030204"/>
                <a:cs typeface="Calibri" panose="020F0502020204030204"/>
              </a:rPr>
              <a:t> </a:t>
            </a:r>
            <a:r>
              <a:rPr sz="1400" b="1" spc="0" dirty="0">
                <a:solidFill>
                  <a:srgbClr val="404040">
                    <a:alpha val="100000"/>
                  </a:srgbClr>
                </a:solidFill>
                <a:latin typeface="Calibri" panose="020F0502020204030204"/>
                <a:ea typeface="Calibri" panose="020F0502020204030204"/>
                <a:cs typeface="Calibri" panose="020F0502020204030204"/>
              </a:rPr>
              <a:t>cooperation</a:t>
            </a:r>
            <a:r>
              <a:rPr sz="1400" spc="0" dirty="0">
                <a:solidFill>
                  <a:srgbClr val="404040">
                    <a:alpha val="100000"/>
                  </a:srgbClr>
                </a:solidFill>
                <a:latin typeface="Calibri" panose="020F0502020204030204"/>
                <a:ea typeface="Calibri" panose="020F0502020204030204"/>
                <a:cs typeface="Calibri" panose="020F0502020204030204"/>
              </a:rPr>
              <a:t>               </a:t>
            </a:r>
            <a:r>
              <a:rPr sz="1400" spc="-10" dirty="0">
                <a:solidFill>
                  <a:srgbClr val="404040">
                    <a:alpha val="100000"/>
                  </a:srgbClr>
                </a:solidFill>
                <a:latin typeface="Calibri" panose="020F0502020204030204"/>
                <a:ea typeface="Calibri" panose="020F0502020204030204"/>
                <a:cs typeface="Calibri" panose="020F0502020204030204"/>
              </a:rPr>
              <a:t>in the f</a:t>
            </a:r>
            <a:r>
              <a:rPr sz="1400" spc="0" dirty="0">
                <a:solidFill>
                  <a:srgbClr val="404040">
                    <a:alpha val="100000"/>
                  </a:srgbClr>
                </a:solidFill>
                <a:latin typeface="Calibri" panose="020F0502020204030204"/>
                <a:ea typeface="Calibri" panose="020F0502020204030204"/>
                <a:cs typeface="Calibri" panose="020F0502020204030204"/>
              </a:rPr>
              <a:t>ield</a:t>
            </a:r>
            <a:r>
              <a:rPr sz="1400" spc="-10" dirty="0">
                <a:solidFill>
                  <a:srgbClr val="404040">
                    <a:alpha val="100000"/>
                  </a:srgbClr>
                </a:solidFill>
                <a:latin typeface="Calibri" panose="020F0502020204030204"/>
                <a:ea typeface="Calibri" panose="020F0502020204030204"/>
                <a:cs typeface="Calibri" panose="020F0502020204030204"/>
              </a:rPr>
              <a:t> </a:t>
            </a:r>
            <a:r>
              <a:rPr sz="1400" spc="0" dirty="0">
                <a:solidFill>
                  <a:srgbClr val="404040">
                    <a:alpha val="100000"/>
                  </a:srgbClr>
                </a:solidFill>
                <a:latin typeface="Calibri" panose="020F0502020204030204"/>
                <a:ea typeface="Calibri" panose="020F0502020204030204"/>
                <a:cs typeface="Calibri" panose="020F0502020204030204"/>
              </a:rPr>
              <a:t>of</a:t>
            </a:r>
            <a:r>
              <a:rPr sz="1400" spc="-10" dirty="0">
                <a:solidFill>
                  <a:srgbClr val="404040">
                    <a:alpha val="100000"/>
                  </a:srgbClr>
                </a:solidFill>
                <a:latin typeface="Calibri" panose="020F0502020204030204"/>
                <a:ea typeface="Calibri" panose="020F0502020204030204"/>
                <a:cs typeface="Calibri" panose="020F0502020204030204"/>
              </a:rPr>
              <a:t> </a:t>
            </a:r>
            <a:r>
              <a:rPr sz="1400" spc="0" dirty="0">
                <a:solidFill>
                  <a:srgbClr val="404040">
                    <a:alpha val="100000"/>
                  </a:srgbClr>
                </a:solidFill>
                <a:latin typeface="Calibri" panose="020F0502020204030204"/>
                <a:ea typeface="Calibri" panose="020F0502020204030204"/>
                <a:cs typeface="Calibri" panose="020F0502020204030204"/>
              </a:rPr>
              <a:t>standardization</a:t>
            </a:r>
            <a:r>
              <a:rPr sz="1400" spc="-10" dirty="0">
                <a:solidFill>
                  <a:srgbClr val="404040">
                    <a:alpha val="100000"/>
                  </a:srgbClr>
                </a:solidFill>
                <a:latin typeface="Calibri" panose="020F0502020204030204"/>
                <a:ea typeface="Calibri" panose="020F0502020204030204"/>
                <a:cs typeface="Calibri" panose="020F0502020204030204"/>
              </a:rPr>
              <a:t>.</a:t>
            </a:r>
            <a:endParaRPr lang="en-US" altLang="en-US" sz="1400" dirty="0"/>
          </a:p>
          <a:p>
            <a:pPr marL="397510" indent="-384810" algn="l" rtl="0" eaLnBrk="0">
              <a:lnSpc>
                <a:spcPct val="110000"/>
              </a:lnSpc>
              <a:spcBef>
                <a:spcPts val="280"/>
              </a:spcBef>
            </a:pPr>
            <a:r>
              <a:rPr sz="1400" spc="-10" dirty="0">
                <a:solidFill>
                  <a:srgbClr val="404040">
                    <a:alpha val="100000"/>
                  </a:srgbClr>
                </a:solidFill>
                <a:latin typeface="Arial" panose="020B0604020202020204"/>
                <a:ea typeface="Arial" panose="020B0604020202020204"/>
                <a:cs typeface="Arial" panose="020B0604020202020204"/>
              </a:rPr>
              <a:t>•      </a:t>
            </a:r>
            <a:r>
              <a:rPr sz="1400" spc="0" dirty="0">
                <a:solidFill>
                  <a:srgbClr val="404040">
                    <a:alpha val="100000"/>
                  </a:srgbClr>
                </a:solidFill>
                <a:latin typeface="Calibri" panose="020F0502020204030204"/>
                <a:ea typeface="Calibri" panose="020F0502020204030204"/>
                <a:cs typeface="Calibri" panose="020F0502020204030204"/>
              </a:rPr>
              <a:t>It</a:t>
            </a:r>
            <a:r>
              <a:rPr sz="1400" spc="-10" dirty="0">
                <a:solidFill>
                  <a:srgbClr val="404040">
                    <a:alpha val="100000"/>
                  </a:srgbClr>
                </a:solidFill>
                <a:latin typeface="Calibri" panose="020F0502020204030204"/>
                <a:ea typeface="Calibri" panose="020F0502020204030204"/>
                <a:cs typeface="Calibri" panose="020F0502020204030204"/>
              </a:rPr>
              <a:t> </a:t>
            </a:r>
            <a:r>
              <a:rPr sz="1400" spc="0" dirty="0">
                <a:solidFill>
                  <a:srgbClr val="404040">
                    <a:alpha val="100000"/>
                  </a:srgbClr>
                </a:solidFill>
                <a:latin typeface="Calibri" panose="020F0502020204030204"/>
                <a:ea typeface="Calibri" panose="020F0502020204030204"/>
                <a:cs typeface="Calibri" panose="020F0502020204030204"/>
              </a:rPr>
              <a:t>is</a:t>
            </a:r>
            <a:r>
              <a:rPr sz="1400" spc="-10" dirty="0">
                <a:solidFill>
                  <a:srgbClr val="404040">
                    <a:alpha val="100000"/>
                  </a:srgbClr>
                </a:solidFill>
                <a:latin typeface="Calibri" panose="020F0502020204030204"/>
                <a:ea typeface="Calibri" panose="020F0502020204030204"/>
                <a:cs typeface="Calibri" panose="020F0502020204030204"/>
              </a:rPr>
              <a:t> </a:t>
            </a:r>
            <a:r>
              <a:rPr sz="1400" spc="0" dirty="0">
                <a:solidFill>
                  <a:srgbClr val="404040">
                    <a:alpha val="100000"/>
                  </a:srgbClr>
                </a:solidFill>
                <a:latin typeface="Calibri" panose="020F0502020204030204"/>
                <a:ea typeface="Calibri" panose="020F0502020204030204"/>
                <a:cs typeface="Calibri" panose="020F0502020204030204"/>
              </a:rPr>
              <a:t>notably</a:t>
            </a:r>
            <a:r>
              <a:rPr sz="1400" spc="-10" dirty="0">
                <a:solidFill>
                  <a:srgbClr val="404040">
                    <a:alpha val="100000"/>
                  </a:srgbClr>
                </a:solidFill>
                <a:latin typeface="Calibri" panose="020F0502020204030204"/>
                <a:ea typeface="Calibri" panose="020F0502020204030204"/>
                <a:cs typeface="Calibri" panose="020F0502020204030204"/>
              </a:rPr>
              <a:t> </a:t>
            </a:r>
            <a:r>
              <a:rPr sz="1400" spc="0" dirty="0">
                <a:solidFill>
                  <a:srgbClr val="404040">
                    <a:alpha val="100000"/>
                  </a:srgbClr>
                </a:solidFill>
                <a:latin typeface="Calibri" panose="020F0502020204030204"/>
                <a:ea typeface="Calibri" panose="020F0502020204030204"/>
                <a:cs typeface="Calibri" panose="020F0502020204030204"/>
              </a:rPr>
              <a:t>expected</a:t>
            </a:r>
            <a:r>
              <a:rPr sz="1400" spc="-10" dirty="0">
                <a:solidFill>
                  <a:srgbClr val="404040">
                    <a:alpha val="100000"/>
                  </a:srgbClr>
                </a:solidFill>
                <a:latin typeface="Calibri" panose="020F0502020204030204"/>
                <a:ea typeface="Calibri" panose="020F0502020204030204"/>
                <a:cs typeface="Calibri" panose="020F0502020204030204"/>
              </a:rPr>
              <a:t> </a:t>
            </a:r>
            <a:r>
              <a:rPr sz="1400" spc="0" dirty="0">
                <a:solidFill>
                  <a:srgbClr val="404040">
                    <a:alpha val="100000"/>
                  </a:srgbClr>
                </a:solidFill>
                <a:latin typeface="Calibri" panose="020F0502020204030204"/>
                <a:ea typeface="Calibri" panose="020F0502020204030204"/>
                <a:cs typeface="Calibri" panose="020F0502020204030204"/>
              </a:rPr>
              <a:t>to</a:t>
            </a:r>
            <a:r>
              <a:rPr sz="1400" spc="-10" dirty="0">
                <a:solidFill>
                  <a:srgbClr val="404040">
                    <a:alpha val="100000"/>
                  </a:srgbClr>
                </a:solidFill>
                <a:latin typeface="Calibri" panose="020F0502020204030204"/>
                <a:ea typeface="Calibri" panose="020F0502020204030204"/>
                <a:cs typeface="Calibri" panose="020F0502020204030204"/>
              </a:rPr>
              <a:t> </a:t>
            </a:r>
            <a:r>
              <a:rPr sz="1400" spc="0" dirty="0">
                <a:solidFill>
                  <a:srgbClr val="404040">
                    <a:alpha val="100000"/>
                  </a:srgbClr>
                </a:solidFill>
                <a:latin typeface="Calibri" panose="020F0502020204030204"/>
                <a:ea typeface="Calibri" panose="020F0502020204030204"/>
                <a:cs typeface="Calibri" panose="020F0502020204030204"/>
              </a:rPr>
              <a:t>support the Framework Cooperation Agreement in                  </a:t>
            </a:r>
            <a:r>
              <a:rPr sz="1400" spc="-10" dirty="0">
                <a:solidFill>
                  <a:srgbClr val="404040">
                    <a:alpha val="100000"/>
                  </a:srgbClr>
                </a:solidFill>
                <a:latin typeface="Calibri" panose="020F0502020204030204"/>
                <a:ea typeface="Calibri" panose="020F0502020204030204"/>
                <a:cs typeface="Calibri" panose="020F0502020204030204"/>
              </a:rPr>
              <a:t>place </a:t>
            </a:r>
            <a:r>
              <a:rPr sz="1400" b="1" spc="-10" dirty="0">
                <a:solidFill>
                  <a:srgbClr val="404040">
                    <a:alpha val="100000"/>
                  </a:srgbClr>
                </a:solidFill>
                <a:latin typeface="Calibri" panose="020F0502020204030204"/>
                <a:ea typeface="Calibri" panose="020F0502020204030204"/>
                <a:cs typeface="Calibri" panose="020F0502020204030204"/>
              </a:rPr>
              <a:t>b</a:t>
            </a:r>
            <a:r>
              <a:rPr sz="1400" b="1" spc="0" dirty="0">
                <a:solidFill>
                  <a:srgbClr val="404040">
                    <a:alpha val="100000"/>
                  </a:srgbClr>
                </a:solidFill>
                <a:latin typeface="Calibri" panose="020F0502020204030204"/>
                <a:ea typeface="Calibri" panose="020F0502020204030204"/>
                <a:cs typeface="Calibri" panose="020F0502020204030204"/>
              </a:rPr>
              <a:t>etween</a:t>
            </a:r>
            <a:r>
              <a:rPr sz="1400" spc="-10" dirty="0">
                <a:solidFill>
                  <a:srgbClr val="404040">
                    <a:alpha val="100000"/>
                  </a:srgbClr>
                </a:solidFill>
                <a:latin typeface="Calibri" panose="020F0502020204030204"/>
                <a:ea typeface="Calibri" panose="020F0502020204030204"/>
                <a:cs typeface="Calibri" panose="020F0502020204030204"/>
              </a:rPr>
              <a:t> </a:t>
            </a:r>
            <a:r>
              <a:rPr sz="1400" b="1" spc="0" dirty="0">
                <a:solidFill>
                  <a:srgbClr val="404040">
                    <a:alpha val="100000"/>
                  </a:srgbClr>
                </a:solidFill>
                <a:latin typeface="Calibri" panose="020F0502020204030204"/>
                <a:ea typeface="Calibri" panose="020F0502020204030204"/>
                <a:cs typeface="Calibri" panose="020F0502020204030204"/>
              </a:rPr>
              <a:t>the</a:t>
            </a:r>
            <a:r>
              <a:rPr sz="1400" spc="-10" dirty="0">
                <a:solidFill>
                  <a:srgbClr val="404040">
                    <a:alpha val="100000"/>
                  </a:srgbClr>
                </a:solidFill>
                <a:latin typeface="Calibri" panose="020F0502020204030204"/>
                <a:ea typeface="Calibri" panose="020F0502020204030204"/>
                <a:cs typeface="Calibri" panose="020F0502020204030204"/>
              </a:rPr>
              <a:t> </a:t>
            </a:r>
            <a:r>
              <a:rPr sz="1400" b="1" spc="0" dirty="0">
                <a:solidFill>
                  <a:srgbClr val="404040">
                    <a:alpha val="100000"/>
                  </a:srgbClr>
                </a:solidFill>
                <a:latin typeface="Calibri" panose="020F0502020204030204"/>
                <a:ea typeface="Calibri" panose="020F0502020204030204"/>
                <a:cs typeface="Calibri" panose="020F0502020204030204"/>
              </a:rPr>
              <a:t>ESOs</a:t>
            </a:r>
            <a:r>
              <a:rPr sz="1400" spc="-10" dirty="0">
                <a:solidFill>
                  <a:srgbClr val="404040">
                    <a:alpha val="100000"/>
                  </a:srgbClr>
                </a:solidFill>
                <a:latin typeface="Calibri" panose="020F0502020204030204"/>
                <a:ea typeface="Calibri" panose="020F0502020204030204"/>
                <a:cs typeface="Calibri" panose="020F0502020204030204"/>
              </a:rPr>
              <a:t> </a:t>
            </a:r>
            <a:r>
              <a:rPr sz="1400" b="1" spc="0" dirty="0">
                <a:solidFill>
                  <a:srgbClr val="404040">
                    <a:alpha val="100000"/>
                  </a:srgbClr>
                </a:solidFill>
                <a:latin typeface="Calibri" panose="020F0502020204030204"/>
                <a:ea typeface="Calibri" panose="020F0502020204030204"/>
                <a:cs typeface="Calibri" panose="020F0502020204030204"/>
              </a:rPr>
              <a:t>and</a:t>
            </a:r>
            <a:r>
              <a:rPr sz="1400" spc="-10" dirty="0">
                <a:solidFill>
                  <a:srgbClr val="404040">
                    <a:alpha val="100000"/>
                  </a:srgbClr>
                </a:solidFill>
                <a:latin typeface="Calibri" panose="020F0502020204030204"/>
                <a:ea typeface="Calibri" panose="020F0502020204030204"/>
                <a:cs typeface="Calibri" panose="020F0502020204030204"/>
              </a:rPr>
              <a:t> </a:t>
            </a:r>
            <a:r>
              <a:rPr sz="1400" b="1" spc="0" dirty="0">
                <a:solidFill>
                  <a:srgbClr val="404040">
                    <a:alpha val="100000"/>
                  </a:srgbClr>
                </a:solidFill>
                <a:latin typeface="Calibri" panose="020F0502020204030204"/>
                <a:ea typeface="Calibri" panose="020F0502020204030204"/>
                <a:cs typeface="Calibri" panose="020F0502020204030204"/>
              </a:rPr>
              <a:t>SAC</a:t>
            </a:r>
            <a:r>
              <a:rPr sz="1400" b="1" spc="-10" dirty="0">
                <a:solidFill>
                  <a:srgbClr val="404040">
                    <a:alpha val="100000"/>
                  </a:srgbClr>
                </a:solidFill>
                <a:latin typeface="Calibri" panose="020F0502020204030204"/>
                <a:ea typeface="Calibri" panose="020F0502020204030204"/>
                <a:cs typeface="Calibri" panose="020F0502020204030204"/>
              </a:rPr>
              <a:t>.</a:t>
            </a:r>
            <a:endParaRPr lang="en-US" altLang="en-US" sz="1400" dirty="0"/>
          </a:p>
          <a:p>
            <a:pPr algn="l" rtl="0" eaLnBrk="0">
              <a:lnSpc>
                <a:spcPct val="155000"/>
              </a:lnSpc>
            </a:pPr>
            <a:endParaRPr lang="en-US" altLang="en-US" sz="1000" dirty="0"/>
          </a:p>
          <a:p>
            <a:pPr algn="l" rtl="0" eaLnBrk="0">
              <a:lnSpc>
                <a:spcPct val="114000"/>
              </a:lnSpc>
            </a:pPr>
            <a:endParaRPr lang="en-US" altLang="en-US" sz="200" dirty="0"/>
          </a:p>
          <a:p>
            <a:pPr marL="744855" algn="l" rtl="0" eaLnBrk="0">
              <a:lnSpc>
                <a:spcPct val="83000"/>
              </a:lnSpc>
              <a:spcBef>
                <a:spcPts val="0"/>
              </a:spcBef>
            </a:pPr>
            <a:r>
              <a:rPr sz="900" b="1" spc="-10" dirty="0">
                <a:solidFill>
                  <a:srgbClr val="716F73">
                    <a:alpha val="100000"/>
                  </a:srgbClr>
                </a:solidFill>
                <a:latin typeface="Arial" panose="020B0604020202020204"/>
                <a:ea typeface="Arial" panose="020B0604020202020204"/>
                <a:cs typeface="Arial" panose="020B0604020202020204"/>
              </a:rPr>
              <a:t>2</a:t>
            </a:r>
            <a:r>
              <a:rPr sz="900" spc="0" dirty="0">
                <a:solidFill>
                  <a:srgbClr val="716F73">
                    <a:alpha val="100000"/>
                  </a:srgbClr>
                </a:solidFill>
                <a:latin typeface="Arial" panose="020B0604020202020204"/>
                <a:ea typeface="Arial" panose="020B0604020202020204"/>
                <a:cs typeface="Arial" panose="020B0604020202020204"/>
              </a:rPr>
              <a:t>                                                                         </a:t>
            </a:r>
            <a:endParaRPr lang="en-US" altLang="en-US" sz="900" dirty="0"/>
          </a:p>
        </p:txBody>
      </p:sp>
      <p:pic>
        <p:nvPicPr>
          <p:cNvPr id="13" name="picture 13"/>
          <p:cNvPicPr>
            <a:picLocks noChangeAspect="1"/>
          </p:cNvPicPr>
          <p:nvPr/>
        </p:nvPicPr>
        <p:blipFill>
          <a:blip r:embed="rId2"/>
          <a:stretch>
            <a:fillRect/>
          </a:stretch>
        </p:blipFill>
        <p:spPr>
          <a:xfrm rot="21600000">
            <a:off x="8463540" y="6237732"/>
            <a:ext cx="3390900" cy="431292"/>
          </a:xfrm>
          <a:prstGeom prst="rect">
            <a:avLst/>
          </a:prstGeom>
        </p:spPr>
      </p:pic>
      <p:sp>
        <p:nvSpPr>
          <p:cNvPr id="14" name="textbox 14"/>
          <p:cNvSpPr/>
          <p:nvPr/>
        </p:nvSpPr>
        <p:spPr>
          <a:xfrm>
            <a:off x="1287967" y="1977403"/>
            <a:ext cx="3190239" cy="3027045"/>
          </a:xfrm>
          <a:prstGeom prst="rect">
            <a:avLst/>
          </a:prstGeom>
        </p:spPr>
        <p:txBody>
          <a:bodyPr vert="horz" wrap="square" lIns="0" tIns="0" rIns="0" bIns="0"/>
          <a:lstStyle/>
          <a:p>
            <a:pPr algn="l" rtl="0" eaLnBrk="0">
              <a:lnSpc>
                <a:spcPct val="83000"/>
              </a:lnSpc>
            </a:pPr>
            <a:endParaRPr lang="en-US" altLang="en-US" sz="100" dirty="0"/>
          </a:p>
          <a:p>
            <a:pPr marL="18415" algn="l" rtl="0" eaLnBrk="0">
              <a:lnSpc>
                <a:spcPts val="1825"/>
              </a:lnSpc>
            </a:pPr>
            <a:r>
              <a:rPr sz="1300" b="1" spc="0" dirty="0">
                <a:solidFill>
                  <a:srgbClr val="000000">
                    <a:alpha val="100000"/>
                  </a:srgbClr>
                </a:solidFill>
                <a:latin typeface="Calibri" panose="020F0502020204030204"/>
                <a:ea typeface="Calibri" panose="020F0502020204030204"/>
                <a:cs typeface="Calibri" panose="020F0502020204030204"/>
              </a:rPr>
              <a:t>Promote</a:t>
            </a:r>
            <a:r>
              <a:rPr sz="1300" spc="440" dirty="0">
                <a:solidFill>
                  <a:srgbClr val="000000">
                    <a:alpha val="100000"/>
                  </a:srgbClr>
                </a:solidFill>
                <a:latin typeface="Calibri" panose="020F0502020204030204"/>
                <a:ea typeface="Calibri" panose="020F0502020204030204"/>
                <a:cs typeface="Calibri" panose="020F0502020204030204"/>
              </a:rPr>
              <a:t> </a:t>
            </a:r>
            <a:r>
              <a:rPr sz="1300" spc="0" dirty="0">
                <a:solidFill>
                  <a:srgbClr val="000000">
                    <a:alpha val="100000"/>
                  </a:srgbClr>
                </a:solidFill>
                <a:latin typeface="Calibri" panose="020F0502020204030204"/>
                <a:ea typeface="Calibri" panose="020F0502020204030204"/>
                <a:cs typeface="Calibri" panose="020F0502020204030204"/>
              </a:rPr>
              <a:t>European</a:t>
            </a:r>
            <a:r>
              <a:rPr sz="1300" spc="440" dirty="0">
                <a:solidFill>
                  <a:srgbClr val="000000">
                    <a:alpha val="100000"/>
                  </a:srgbClr>
                </a:solidFill>
                <a:latin typeface="Calibri" panose="020F0502020204030204"/>
                <a:ea typeface="Calibri" panose="020F0502020204030204"/>
                <a:cs typeface="Calibri" panose="020F0502020204030204"/>
              </a:rPr>
              <a:t> </a:t>
            </a:r>
            <a:r>
              <a:rPr sz="1300" spc="0" dirty="0">
                <a:solidFill>
                  <a:srgbClr val="000000">
                    <a:alpha val="100000"/>
                  </a:srgbClr>
                </a:solidFill>
                <a:latin typeface="Calibri" panose="020F0502020204030204"/>
                <a:ea typeface="Calibri" panose="020F0502020204030204"/>
                <a:cs typeface="Calibri" panose="020F0502020204030204"/>
              </a:rPr>
              <a:t>and</a:t>
            </a:r>
            <a:r>
              <a:rPr sz="1300" spc="410" dirty="0">
                <a:solidFill>
                  <a:srgbClr val="000000">
                    <a:alpha val="100000"/>
                  </a:srgbClr>
                </a:solidFill>
                <a:latin typeface="Calibri" panose="020F0502020204030204"/>
                <a:ea typeface="Calibri" panose="020F0502020204030204"/>
                <a:cs typeface="Calibri" panose="020F0502020204030204"/>
              </a:rPr>
              <a:t> </a:t>
            </a:r>
            <a:r>
              <a:rPr sz="1300" spc="0" dirty="0">
                <a:solidFill>
                  <a:srgbClr val="000000">
                    <a:alpha val="100000"/>
                  </a:srgbClr>
                </a:solidFill>
                <a:latin typeface="Calibri" panose="020F0502020204030204"/>
                <a:ea typeface="Calibri" panose="020F0502020204030204"/>
                <a:cs typeface="Calibri" panose="020F0502020204030204"/>
              </a:rPr>
              <a:t>International</a:t>
            </a:r>
            <a:endParaRPr lang="en-US" altLang="en-US" sz="1300" dirty="0"/>
          </a:p>
          <a:p>
            <a:pPr marL="13335" algn="l" rtl="0" eaLnBrk="0">
              <a:lnSpc>
                <a:spcPts val="1755"/>
              </a:lnSpc>
            </a:pPr>
            <a:r>
              <a:rPr sz="1300" spc="0" dirty="0">
                <a:solidFill>
                  <a:srgbClr val="000000">
                    <a:alpha val="100000"/>
                  </a:srgbClr>
                </a:solidFill>
                <a:latin typeface="Calibri" panose="020F0502020204030204"/>
                <a:ea typeface="Calibri" panose="020F0502020204030204"/>
                <a:cs typeface="Calibri" panose="020F0502020204030204"/>
              </a:rPr>
              <a:t>standards</a:t>
            </a:r>
            <a:r>
              <a:rPr sz="1300" spc="320" dirty="0">
                <a:solidFill>
                  <a:srgbClr val="000000">
                    <a:alpha val="100000"/>
                  </a:srgbClr>
                </a:solidFill>
                <a:latin typeface="Calibri" panose="020F0502020204030204"/>
                <a:ea typeface="Calibri" panose="020F0502020204030204"/>
                <a:cs typeface="Calibri" panose="020F0502020204030204"/>
              </a:rPr>
              <a:t> </a:t>
            </a:r>
            <a:r>
              <a:rPr sz="1300" spc="0" dirty="0">
                <a:solidFill>
                  <a:srgbClr val="000000">
                    <a:alpha val="100000"/>
                  </a:srgbClr>
                </a:solidFill>
                <a:latin typeface="Calibri" panose="020F0502020204030204"/>
                <a:ea typeface="Calibri" panose="020F0502020204030204"/>
                <a:cs typeface="Calibri" panose="020F0502020204030204"/>
              </a:rPr>
              <a:t>in</a:t>
            </a:r>
            <a:r>
              <a:rPr sz="1300" spc="310" dirty="0">
                <a:solidFill>
                  <a:srgbClr val="000000">
                    <a:alpha val="100000"/>
                  </a:srgbClr>
                </a:solidFill>
                <a:latin typeface="Calibri" panose="020F0502020204030204"/>
                <a:ea typeface="Calibri" panose="020F0502020204030204"/>
                <a:cs typeface="Calibri" panose="020F0502020204030204"/>
              </a:rPr>
              <a:t> </a:t>
            </a:r>
            <a:r>
              <a:rPr sz="1300" spc="0" dirty="0">
                <a:solidFill>
                  <a:srgbClr val="000000">
                    <a:alpha val="100000"/>
                  </a:srgbClr>
                </a:solidFill>
                <a:latin typeface="Calibri" panose="020F0502020204030204"/>
                <a:ea typeface="Calibri" panose="020F0502020204030204"/>
                <a:cs typeface="Calibri" panose="020F0502020204030204"/>
              </a:rPr>
              <a:t>China</a:t>
            </a:r>
            <a:endParaRPr lang="en-US" altLang="en-US" sz="1300" dirty="0"/>
          </a:p>
          <a:p>
            <a:pPr marL="13335" indent="45085" algn="l" rtl="0" eaLnBrk="0">
              <a:lnSpc>
                <a:spcPct val="108000"/>
              </a:lnSpc>
              <a:spcBef>
                <a:spcPts val="585"/>
              </a:spcBef>
            </a:pPr>
            <a:r>
              <a:rPr sz="1400" b="1" spc="-10" dirty="0">
                <a:solidFill>
                  <a:srgbClr val="000000">
                    <a:alpha val="100000"/>
                  </a:srgbClr>
                </a:solidFill>
                <a:latin typeface="Calibri" panose="020F0502020204030204"/>
                <a:ea typeface="Calibri" panose="020F0502020204030204"/>
                <a:cs typeface="Calibri" panose="020F0502020204030204"/>
              </a:rPr>
              <a:t>Improve</a:t>
            </a:r>
            <a:r>
              <a:rPr sz="1400" spc="-10" dirty="0">
                <a:solidFill>
                  <a:srgbClr val="000000">
                    <a:alpha val="100000"/>
                  </a:srgbClr>
                </a:solidFill>
                <a:latin typeface="Calibri" panose="020F0502020204030204"/>
                <a:ea typeface="Calibri" panose="020F0502020204030204"/>
                <a:cs typeface="Calibri" panose="020F0502020204030204"/>
              </a:rPr>
              <a:t> contacts between Proj</a:t>
            </a:r>
            <a:r>
              <a:rPr sz="1400" spc="0" dirty="0">
                <a:solidFill>
                  <a:srgbClr val="000000">
                    <a:alpha val="100000"/>
                  </a:srgbClr>
                </a:solidFill>
                <a:latin typeface="Calibri" panose="020F0502020204030204"/>
                <a:ea typeface="Calibri" panose="020F0502020204030204"/>
                <a:cs typeface="Calibri" panose="020F0502020204030204"/>
              </a:rPr>
              <a:t>ect</a:t>
            </a:r>
            <a:r>
              <a:rPr sz="1400" spc="-10" dirty="0">
                <a:solidFill>
                  <a:srgbClr val="000000">
                    <a:alpha val="100000"/>
                  </a:srgbClr>
                </a:solidFill>
                <a:latin typeface="Calibri" panose="020F0502020204030204"/>
                <a:ea typeface="Calibri" panose="020F0502020204030204"/>
                <a:cs typeface="Calibri" panose="020F0502020204030204"/>
              </a:rPr>
              <a:t> </a:t>
            </a:r>
            <a:r>
              <a:rPr sz="1400" spc="0" dirty="0">
                <a:solidFill>
                  <a:srgbClr val="000000">
                    <a:alpha val="100000"/>
                  </a:srgbClr>
                </a:solidFill>
                <a:latin typeface="Calibri" panose="020F0502020204030204"/>
                <a:ea typeface="Calibri" panose="020F0502020204030204"/>
                <a:cs typeface="Calibri" panose="020F0502020204030204"/>
              </a:rPr>
              <a:t>Partners </a:t>
            </a:r>
            <a:r>
              <a:rPr sz="1400" spc="-10" dirty="0">
                <a:solidFill>
                  <a:srgbClr val="000000">
                    <a:alpha val="100000"/>
                  </a:srgbClr>
                </a:solidFill>
                <a:latin typeface="Calibri" panose="020F0502020204030204"/>
                <a:ea typeface="Calibri" panose="020F0502020204030204"/>
                <a:cs typeface="Calibri" panose="020F0502020204030204"/>
              </a:rPr>
              <a:t>and different lev</a:t>
            </a:r>
            <a:r>
              <a:rPr sz="1400" spc="0" dirty="0">
                <a:solidFill>
                  <a:srgbClr val="000000">
                    <a:alpha val="100000"/>
                  </a:srgbClr>
                </a:solidFill>
                <a:latin typeface="Calibri" panose="020F0502020204030204"/>
                <a:ea typeface="Calibri" panose="020F0502020204030204"/>
                <a:cs typeface="Calibri" panose="020F0502020204030204"/>
              </a:rPr>
              <a:t>els</a:t>
            </a:r>
            <a:r>
              <a:rPr sz="1400" spc="-10" dirty="0">
                <a:solidFill>
                  <a:srgbClr val="000000">
                    <a:alpha val="100000"/>
                  </a:srgbClr>
                </a:solidFill>
                <a:latin typeface="Calibri" panose="020F0502020204030204"/>
                <a:ea typeface="Calibri" panose="020F0502020204030204"/>
                <a:cs typeface="Calibri" panose="020F0502020204030204"/>
              </a:rPr>
              <a:t> </a:t>
            </a:r>
            <a:r>
              <a:rPr sz="1400" spc="0" dirty="0">
                <a:solidFill>
                  <a:srgbClr val="000000">
                    <a:alpha val="100000"/>
                  </a:srgbClr>
                </a:solidFill>
                <a:latin typeface="Calibri" panose="020F0502020204030204"/>
                <a:ea typeface="Calibri" panose="020F0502020204030204"/>
                <a:cs typeface="Calibri" panose="020F0502020204030204"/>
              </a:rPr>
              <a:t>of</a:t>
            </a:r>
            <a:r>
              <a:rPr sz="1400" spc="-10" dirty="0">
                <a:solidFill>
                  <a:srgbClr val="000000">
                    <a:alpha val="100000"/>
                  </a:srgbClr>
                </a:solidFill>
                <a:latin typeface="Calibri" panose="020F0502020204030204"/>
                <a:ea typeface="Calibri" panose="020F0502020204030204"/>
                <a:cs typeface="Calibri" panose="020F0502020204030204"/>
              </a:rPr>
              <a:t> </a:t>
            </a:r>
            <a:r>
              <a:rPr sz="1400" spc="0" dirty="0">
                <a:solidFill>
                  <a:srgbClr val="000000">
                    <a:alpha val="100000"/>
                  </a:srgbClr>
                </a:solidFill>
                <a:latin typeface="Calibri" panose="020F0502020204030204"/>
                <a:ea typeface="Calibri" panose="020F0502020204030204"/>
                <a:cs typeface="Calibri" panose="020F0502020204030204"/>
              </a:rPr>
              <a:t>the</a:t>
            </a:r>
            <a:r>
              <a:rPr sz="1400" spc="-10" dirty="0">
                <a:solidFill>
                  <a:srgbClr val="000000">
                    <a:alpha val="100000"/>
                  </a:srgbClr>
                </a:solidFill>
                <a:latin typeface="Calibri" panose="020F0502020204030204"/>
                <a:ea typeface="Calibri" panose="020F0502020204030204"/>
                <a:cs typeface="Calibri" panose="020F0502020204030204"/>
              </a:rPr>
              <a:t> </a:t>
            </a:r>
            <a:r>
              <a:rPr sz="1400" spc="0" dirty="0">
                <a:solidFill>
                  <a:srgbClr val="000000">
                    <a:alpha val="100000"/>
                  </a:srgbClr>
                </a:solidFill>
                <a:latin typeface="Calibri" panose="020F0502020204030204"/>
                <a:ea typeface="Calibri" panose="020F0502020204030204"/>
                <a:cs typeface="Calibri" panose="020F0502020204030204"/>
              </a:rPr>
              <a:t>Chinese                  </a:t>
            </a:r>
            <a:r>
              <a:rPr sz="1400" spc="-10" dirty="0">
                <a:solidFill>
                  <a:srgbClr val="000000">
                    <a:alpha val="100000"/>
                  </a:srgbClr>
                </a:solidFill>
                <a:latin typeface="Calibri" panose="020F0502020204030204"/>
                <a:ea typeface="Calibri" panose="020F0502020204030204"/>
                <a:cs typeface="Calibri" panose="020F0502020204030204"/>
              </a:rPr>
              <a:t>administrat</a:t>
            </a:r>
            <a:r>
              <a:rPr sz="1400" spc="0" dirty="0">
                <a:solidFill>
                  <a:srgbClr val="000000">
                    <a:alpha val="100000"/>
                  </a:srgbClr>
                </a:solidFill>
                <a:latin typeface="Calibri" panose="020F0502020204030204"/>
                <a:ea typeface="Calibri" panose="020F0502020204030204"/>
                <a:cs typeface="Calibri" panose="020F0502020204030204"/>
              </a:rPr>
              <a:t>ion</a:t>
            </a:r>
            <a:r>
              <a:rPr sz="1400" spc="-10" dirty="0">
                <a:solidFill>
                  <a:srgbClr val="000000">
                    <a:alpha val="100000"/>
                  </a:srgbClr>
                </a:solidFill>
                <a:latin typeface="Calibri" panose="020F0502020204030204"/>
                <a:ea typeface="Calibri" panose="020F0502020204030204"/>
                <a:cs typeface="Calibri" panose="020F0502020204030204"/>
              </a:rPr>
              <a:t>, </a:t>
            </a:r>
            <a:r>
              <a:rPr sz="1400" spc="0" dirty="0">
                <a:solidFill>
                  <a:srgbClr val="000000">
                    <a:alpha val="100000"/>
                  </a:srgbClr>
                </a:solidFill>
                <a:latin typeface="Calibri" panose="020F0502020204030204"/>
                <a:ea typeface="Calibri" panose="020F0502020204030204"/>
                <a:cs typeface="Calibri" panose="020F0502020204030204"/>
              </a:rPr>
              <a:t>industry</a:t>
            </a:r>
            <a:r>
              <a:rPr sz="1400" spc="-10" dirty="0">
                <a:solidFill>
                  <a:srgbClr val="000000">
                    <a:alpha val="100000"/>
                  </a:srgbClr>
                </a:solidFill>
                <a:latin typeface="Calibri" panose="020F0502020204030204"/>
                <a:ea typeface="Calibri" panose="020F0502020204030204"/>
                <a:cs typeface="Calibri" panose="020F0502020204030204"/>
              </a:rPr>
              <a:t> </a:t>
            </a:r>
            <a:r>
              <a:rPr sz="1400" spc="0" dirty="0">
                <a:solidFill>
                  <a:srgbClr val="000000">
                    <a:alpha val="100000"/>
                  </a:srgbClr>
                </a:solidFill>
                <a:latin typeface="Calibri" panose="020F0502020204030204"/>
                <a:ea typeface="Calibri" panose="020F0502020204030204"/>
                <a:cs typeface="Calibri" panose="020F0502020204030204"/>
              </a:rPr>
              <a:t>and                            </a:t>
            </a:r>
            <a:r>
              <a:rPr sz="1400" spc="-10" dirty="0">
                <a:solidFill>
                  <a:srgbClr val="000000">
                    <a:alpha val="100000"/>
                  </a:srgbClr>
                </a:solidFill>
                <a:latin typeface="Calibri" panose="020F0502020204030204"/>
                <a:ea typeface="Calibri" panose="020F0502020204030204"/>
                <a:cs typeface="Calibri" panose="020F0502020204030204"/>
              </a:rPr>
              <a:t>standardization </a:t>
            </a:r>
            <a:r>
              <a:rPr sz="1400" spc="0" dirty="0">
                <a:solidFill>
                  <a:srgbClr val="000000">
                    <a:alpha val="100000"/>
                  </a:srgbClr>
                </a:solidFill>
                <a:latin typeface="Calibri" panose="020F0502020204030204"/>
                <a:ea typeface="Calibri" panose="020F0502020204030204"/>
                <a:cs typeface="Calibri" panose="020F0502020204030204"/>
              </a:rPr>
              <a:t>bodies</a:t>
            </a:r>
            <a:endParaRPr lang="en-US" altLang="en-US" sz="1400" dirty="0"/>
          </a:p>
          <a:p>
            <a:pPr marL="14605" indent="3810" algn="l" rtl="0" eaLnBrk="0">
              <a:lnSpc>
                <a:spcPct val="111000"/>
              </a:lnSpc>
              <a:spcBef>
                <a:spcPts val="250"/>
              </a:spcBef>
            </a:pPr>
            <a:r>
              <a:rPr sz="1400" b="1" spc="-10" dirty="0">
                <a:solidFill>
                  <a:srgbClr val="000000">
                    <a:alpha val="100000"/>
                  </a:srgbClr>
                </a:solidFill>
                <a:latin typeface="Calibri" panose="020F0502020204030204"/>
                <a:ea typeface="Calibri" panose="020F0502020204030204"/>
                <a:cs typeface="Calibri" panose="020F0502020204030204"/>
              </a:rPr>
              <a:t>Enhance</a:t>
            </a:r>
            <a:r>
              <a:rPr sz="1400" spc="-10" dirty="0">
                <a:solidFill>
                  <a:srgbClr val="000000">
                    <a:alpha val="100000"/>
                  </a:srgbClr>
                </a:solidFill>
                <a:latin typeface="Calibri" panose="020F0502020204030204"/>
                <a:ea typeface="Calibri" panose="020F0502020204030204"/>
                <a:cs typeface="Calibri" panose="020F0502020204030204"/>
              </a:rPr>
              <a:t> visibi</a:t>
            </a:r>
            <a:r>
              <a:rPr sz="1400" spc="0" dirty="0">
                <a:solidFill>
                  <a:srgbClr val="000000">
                    <a:alpha val="100000"/>
                  </a:srgbClr>
                </a:solidFill>
                <a:latin typeface="Calibri" panose="020F0502020204030204"/>
                <a:ea typeface="Calibri" panose="020F0502020204030204"/>
                <a:cs typeface="Calibri" panose="020F0502020204030204"/>
              </a:rPr>
              <a:t>lity</a:t>
            </a:r>
            <a:r>
              <a:rPr sz="1400" spc="-10" dirty="0">
                <a:solidFill>
                  <a:srgbClr val="000000">
                    <a:alpha val="100000"/>
                  </a:srgbClr>
                </a:solidFill>
                <a:latin typeface="Calibri" panose="020F0502020204030204"/>
                <a:ea typeface="Calibri" panose="020F0502020204030204"/>
                <a:cs typeface="Calibri" panose="020F0502020204030204"/>
              </a:rPr>
              <a:t> </a:t>
            </a:r>
            <a:r>
              <a:rPr sz="1400" spc="0" dirty="0">
                <a:solidFill>
                  <a:srgbClr val="000000">
                    <a:alpha val="100000"/>
                  </a:srgbClr>
                </a:solidFill>
                <a:latin typeface="Calibri" panose="020F0502020204030204"/>
                <a:ea typeface="Calibri" panose="020F0502020204030204"/>
                <a:cs typeface="Calibri" panose="020F0502020204030204"/>
              </a:rPr>
              <a:t>and</a:t>
            </a:r>
            <a:r>
              <a:rPr sz="1400" spc="-10" dirty="0">
                <a:solidFill>
                  <a:srgbClr val="000000">
                    <a:alpha val="100000"/>
                  </a:srgbClr>
                </a:solidFill>
                <a:latin typeface="Calibri" panose="020F0502020204030204"/>
                <a:ea typeface="Calibri" panose="020F0502020204030204"/>
                <a:cs typeface="Calibri" panose="020F0502020204030204"/>
              </a:rPr>
              <a:t> </a:t>
            </a:r>
            <a:r>
              <a:rPr sz="1400" spc="0" dirty="0">
                <a:solidFill>
                  <a:srgbClr val="000000">
                    <a:alpha val="100000"/>
                  </a:srgbClr>
                </a:solidFill>
                <a:latin typeface="Calibri" panose="020F0502020204030204"/>
                <a:ea typeface="Calibri" panose="020F0502020204030204"/>
                <a:cs typeface="Calibri" panose="020F0502020204030204"/>
              </a:rPr>
              <a:t>understanding</a:t>
            </a:r>
            <a:r>
              <a:rPr sz="1400" spc="-10" dirty="0">
                <a:solidFill>
                  <a:srgbClr val="000000">
                    <a:alpha val="100000"/>
                  </a:srgbClr>
                </a:solidFill>
                <a:latin typeface="Calibri" panose="020F0502020204030204"/>
                <a:ea typeface="Calibri" panose="020F0502020204030204"/>
                <a:cs typeface="Calibri" panose="020F0502020204030204"/>
              </a:rPr>
              <a:t> </a:t>
            </a:r>
            <a:r>
              <a:rPr sz="1400" spc="0" dirty="0">
                <a:solidFill>
                  <a:srgbClr val="000000">
                    <a:alpha val="100000"/>
                  </a:srgbClr>
                </a:solidFill>
                <a:latin typeface="Calibri" panose="020F0502020204030204"/>
                <a:ea typeface="Calibri" panose="020F0502020204030204"/>
                <a:cs typeface="Calibri" panose="020F0502020204030204"/>
              </a:rPr>
              <a:t>of</a:t>
            </a:r>
            <a:r>
              <a:rPr sz="1400" spc="-10" dirty="0">
                <a:solidFill>
                  <a:srgbClr val="000000">
                    <a:alpha val="100000"/>
                  </a:srgbClr>
                </a:solidFill>
                <a:latin typeface="Calibri" panose="020F0502020204030204"/>
                <a:ea typeface="Calibri" panose="020F0502020204030204"/>
                <a:cs typeface="Calibri" panose="020F0502020204030204"/>
              </a:rPr>
              <a:t> </a:t>
            </a:r>
            <a:r>
              <a:rPr sz="1400" spc="0" dirty="0">
                <a:solidFill>
                  <a:srgbClr val="000000">
                    <a:alpha val="100000"/>
                  </a:srgbClr>
                </a:solidFill>
                <a:latin typeface="Calibri" panose="020F0502020204030204"/>
                <a:ea typeface="Calibri" panose="020F0502020204030204"/>
                <a:cs typeface="Calibri" panose="020F0502020204030204"/>
              </a:rPr>
              <a:t>the  </a:t>
            </a:r>
            <a:r>
              <a:rPr sz="1400" spc="-10" dirty="0">
                <a:solidFill>
                  <a:srgbClr val="000000">
                    <a:alpha val="100000"/>
                  </a:srgbClr>
                </a:solidFill>
                <a:latin typeface="Calibri" panose="020F0502020204030204"/>
                <a:ea typeface="Calibri" panose="020F0502020204030204"/>
                <a:cs typeface="Calibri" panose="020F0502020204030204"/>
              </a:rPr>
              <a:t>European Standardiza</a:t>
            </a:r>
            <a:r>
              <a:rPr sz="1400" spc="0" dirty="0">
                <a:solidFill>
                  <a:srgbClr val="000000">
                    <a:alpha val="100000"/>
                  </a:srgbClr>
                </a:solidFill>
                <a:latin typeface="Calibri" panose="020F0502020204030204"/>
                <a:ea typeface="Calibri" panose="020F0502020204030204"/>
                <a:cs typeface="Calibri" panose="020F0502020204030204"/>
              </a:rPr>
              <a:t>tion</a:t>
            </a:r>
            <a:r>
              <a:rPr sz="1400" spc="-10" dirty="0">
                <a:solidFill>
                  <a:srgbClr val="000000">
                    <a:alpha val="100000"/>
                  </a:srgbClr>
                </a:solidFill>
                <a:latin typeface="Calibri" panose="020F0502020204030204"/>
                <a:ea typeface="Calibri" panose="020F0502020204030204"/>
                <a:cs typeface="Calibri" panose="020F0502020204030204"/>
              </a:rPr>
              <a:t> </a:t>
            </a:r>
            <a:r>
              <a:rPr sz="1400" spc="0" dirty="0">
                <a:solidFill>
                  <a:srgbClr val="000000">
                    <a:alpha val="100000"/>
                  </a:srgbClr>
                </a:solidFill>
                <a:latin typeface="Calibri" panose="020F0502020204030204"/>
                <a:ea typeface="Calibri" panose="020F0502020204030204"/>
                <a:cs typeface="Calibri" panose="020F0502020204030204"/>
              </a:rPr>
              <a:t>System</a:t>
            </a:r>
            <a:r>
              <a:rPr sz="1400" spc="-10" dirty="0">
                <a:solidFill>
                  <a:srgbClr val="000000">
                    <a:alpha val="100000"/>
                  </a:srgbClr>
                </a:solidFill>
                <a:latin typeface="Calibri" panose="020F0502020204030204"/>
                <a:ea typeface="Calibri" panose="020F0502020204030204"/>
                <a:cs typeface="Calibri" panose="020F0502020204030204"/>
              </a:rPr>
              <a:t> (</a:t>
            </a:r>
            <a:r>
              <a:rPr sz="1400" spc="0" dirty="0">
                <a:solidFill>
                  <a:srgbClr val="000000">
                    <a:alpha val="100000"/>
                  </a:srgbClr>
                </a:solidFill>
                <a:latin typeface="Calibri" panose="020F0502020204030204"/>
                <a:ea typeface="Calibri" panose="020F0502020204030204"/>
                <a:cs typeface="Calibri" panose="020F0502020204030204"/>
              </a:rPr>
              <a:t>ESS</a:t>
            </a:r>
            <a:r>
              <a:rPr sz="1400" spc="-10" dirty="0">
                <a:solidFill>
                  <a:srgbClr val="000000">
                    <a:alpha val="100000"/>
                  </a:srgbClr>
                </a:solidFill>
                <a:latin typeface="Calibri" panose="020F0502020204030204"/>
                <a:ea typeface="Calibri" panose="020F0502020204030204"/>
                <a:cs typeface="Calibri" panose="020F0502020204030204"/>
              </a:rPr>
              <a:t>) </a:t>
            </a:r>
            <a:r>
              <a:rPr sz="1400" spc="0" dirty="0">
                <a:solidFill>
                  <a:srgbClr val="000000">
                    <a:alpha val="100000"/>
                  </a:srgbClr>
                </a:solidFill>
                <a:latin typeface="Calibri" panose="020F0502020204030204"/>
                <a:ea typeface="Calibri" panose="020F0502020204030204"/>
                <a:cs typeface="Calibri" panose="020F0502020204030204"/>
              </a:rPr>
              <a:t>in     China</a:t>
            </a:r>
            <a:r>
              <a:rPr sz="1400" spc="30" dirty="0">
                <a:solidFill>
                  <a:srgbClr val="000000">
                    <a:alpha val="100000"/>
                  </a:srgbClr>
                </a:solidFill>
                <a:latin typeface="Calibri" panose="020F0502020204030204"/>
                <a:ea typeface="Calibri" panose="020F0502020204030204"/>
                <a:cs typeface="Calibri" panose="020F0502020204030204"/>
              </a:rPr>
              <a:t>.</a:t>
            </a:r>
            <a:endParaRPr lang="en-US" altLang="en-US" sz="1400" dirty="0"/>
          </a:p>
          <a:p>
            <a:pPr marL="17780" indent="-5080" algn="l" rtl="0" eaLnBrk="0">
              <a:lnSpc>
                <a:spcPct val="116000"/>
              </a:lnSpc>
              <a:spcBef>
                <a:spcPts val="270"/>
              </a:spcBef>
            </a:pPr>
            <a:r>
              <a:rPr sz="1400" b="1" spc="-10" dirty="0">
                <a:solidFill>
                  <a:srgbClr val="000000">
                    <a:alpha val="100000"/>
                  </a:srgbClr>
                </a:solidFill>
                <a:latin typeface="Calibri" panose="020F0502020204030204"/>
                <a:ea typeface="Calibri" panose="020F0502020204030204"/>
                <a:cs typeface="Calibri" panose="020F0502020204030204"/>
              </a:rPr>
              <a:t>Gather</a:t>
            </a:r>
            <a:r>
              <a:rPr sz="1400" spc="-10" dirty="0">
                <a:solidFill>
                  <a:srgbClr val="000000">
                    <a:alpha val="100000"/>
                  </a:srgbClr>
                </a:solidFill>
                <a:latin typeface="Calibri" panose="020F0502020204030204"/>
                <a:ea typeface="Calibri" panose="020F0502020204030204"/>
                <a:cs typeface="Calibri" panose="020F0502020204030204"/>
              </a:rPr>
              <a:t> regulatory an</a:t>
            </a:r>
            <a:r>
              <a:rPr sz="1400" spc="0" dirty="0">
                <a:solidFill>
                  <a:srgbClr val="000000">
                    <a:alpha val="100000"/>
                  </a:srgbClr>
                </a:solidFill>
                <a:latin typeface="Calibri" panose="020F0502020204030204"/>
                <a:ea typeface="Calibri" panose="020F0502020204030204"/>
                <a:cs typeface="Calibri" panose="020F0502020204030204"/>
              </a:rPr>
              <a:t>d</a:t>
            </a:r>
            <a:r>
              <a:rPr sz="1400" spc="-10" dirty="0">
                <a:solidFill>
                  <a:srgbClr val="000000">
                    <a:alpha val="100000"/>
                  </a:srgbClr>
                </a:solidFill>
                <a:latin typeface="Calibri" panose="020F0502020204030204"/>
                <a:ea typeface="Calibri" panose="020F0502020204030204"/>
                <a:cs typeface="Calibri" panose="020F0502020204030204"/>
              </a:rPr>
              <a:t> </a:t>
            </a:r>
            <a:r>
              <a:rPr sz="1400" spc="0" dirty="0">
                <a:solidFill>
                  <a:srgbClr val="000000">
                    <a:alpha val="100000"/>
                  </a:srgbClr>
                </a:solidFill>
                <a:latin typeface="Calibri" panose="020F0502020204030204"/>
                <a:ea typeface="Calibri" panose="020F0502020204030204"/>
                <a:cs typeface="Calibri" panose="020F0502020204030204"/>
              </a:rPr>
              <a:t>standardization          </a:t>
            </a:r>
            <a:r>
              <a:rPr sz="1400" spc="-20" dirty="0">
                <a:solidFill>
                  <a:srgbClr val="000000">
                    <a:alpha val="100000"/>
                  </a:srgbClr>
                </a:solidFill>
                <a:latin typeface="Calibri" panose="020F0502020204030204"/>
                <a:ea typeface="Calibri" panose="020F0502020204030204"/>
                <a:cs typeface="Calibri" panose="020F0502020204030204"/>
              </a:rPr>
              <a:t>intelli</a:t>
            </a:r>
            <a:r>
              <a:rPr sz="1400" spc="-10" dirty="0">
                <a:solidFill>
                  <a:srgbClr val="000000">
                    <a:alpha val="100000"/>
                  </a:srgbClr>
                </a:solidFill>
                <a:latin typeface="Calibri" panose="020F0502020204030204"/>
                <a:ea typeface="Calibri" panose="020F0502020204030204"/>
                <a:cs typeface="Calibri" panose="020F0502020204030204"/>
              </a:rPr>
              <a:t>g</a:t>
            </a:r>
            <a:r>
              <a:rPr sz="1400" spc="0" dirty="0">
                <a:solidFill>
                  <a:srgbClr val="000000">
                    <a:alpha val="100000"/>
                  </a:srgbClr>
                </a:solidFill>
                <a:latin typeface="Calibri" panose="020F0502020204030204"/>
                <a:ea typeface="Calibri" panose="020F0502020204030204"/>
                <a:cs typeface="Calibri" panose="020F0502020204030204"/>
              </a:rPr>
              <a:t>ence</a:t>
            </a:r>
            <a:endParaRPr lang="en-US" altLang="en-US" sz="1400" dirty="0"/>
          </a:p>
          <a:p>
            <a:pPr marL="18415" algn="l" rtl="0" eaLnBrk="0">
              <a:lnSpc>
                <a:spcPts val="1950"/>
              </a:lnSpc>
              <a:spcBef>
                <a:spcPts val="250"/>
              </a:spcBef>
            </a:pPr>
            <a:r>
              <a:rPr sz="1400" b="1" spc="-10" dirty="0">
                <a:solidFill>
                  <a:srgbClr val="000000">
                    <a:alpha val="100000"/>
                  </a:srgbClr>
                </a:solidFill>
                <a:latin typeface="Calibri" panose="020F0502020204030204"/>
                <a:ea typeface="Calibri" panose="020F0502020204030204"/>
                <a:cs typeface="Calibri" panose="020F0502020204030204"/>
              </a:rPr>
              <a:t>Undertake</a:t>
            </a:r>
            <a:r>
              <a:rPr sz="1400" spc="-10" dirty="0">
                <a:solidFill>
                  <a:srgbClr val="000000">
                    <a:alpha val="100000"/>
                  </a:srgbClr>
                </a:solidFill>
                <a:latin typeface="Calibri" panose="020F0502020204030204"/>
                <a:ea typeface="Calibri" panose="020F0502020204030204"/>
                <a:cs typeface="Calibri" panose="020F0502020204030204"/>
              </a:rPr>
              <a:t> technical l</a:t>
            </a:r>
            <a:r>
              <a:rPr sz="1400" spc="0" dirty="0">
                <a:solidFill>
                  <a:srgbClr val="000000">
                    <a:alpha val="100000"/>
                  </a:srgbClr>
                </a:solidFill>
                <a:latin typeface="Calibri" panose="020F0502020204030204"/>
                <a:ea typeface="Calibri" panose="020F0502020204030204"/>
                <a:cs typeface="Calibri" panose="020F0502020204030204"/>
              </a:rPr>
              <a:t>obbying</a:t>
            </a:r>
            <a:endParaRPr lang="en-US" altLang="en-US" sz="1400" dirty="0"/>
          </a:p>
        </p:txBody>
      </p:sp>
      <p:sp>
        <p:nvSpPr>
          <p:cNvPr id="15" name="textbox 15"/>
          <p:cNvSpPr/>
          <p:nvPr/>
        </p:nvSpPr>
        <p:spPr>
          <a:xfrm>
            <a:off x="810178" y="448581"/>
            <a:ext cx="5594984" cy="655319"/>
          </a:xfrm>
          <a:prstGeom prst="rect">
            <a:avLst/>
          </a:prstGeom>
        </p:spPr>
        <p:txBody>
          <a:bodyPr vert="horz" wrap="square" lIns="0" tIns="0" rIns="0" bIns="0"/>
          <a:lstStyle/>
          <a:p>
            <a:pPr algn="l" rtl="0" eaLnBrk="0">
              <a:lnSpc>
                <a:spcPct val="92000"/>
              </a:lnSpc>
            </a:pPr>
            <a:endParaRPr lang="en-US" altLang="en-US" sz="100" dirty="0"/>
          </a:p>
          <a:p>
            <a:pPr marL="12700" algn="l" rtl="0" eaLnBrk="0">
              <a:lnSpc>
                <a:spcPct val="74000"/>
              </a:lnSpc>
            </a:pPr>
            <a:r>
              <a:rPr sz="3200" b="1" spc="-20" dirty="0">
                <a:solidFill>
                  <a:srgbClr val="003262">
                    <a:alpha val="100000"/>
                  </a:srgbClr>
                </a:solidFill>
                <a:latin typeface="Calibri" panose="020F0502020204030204"/>
                <a:ea typeface="Calibri" panose="020F0502020204030204"/>
                <a:cs typeface="Calibri" panose="020F0502020204030204"/>
              </a:rPr>
              <a:t>SESEC</a:t>
            </a:r>
            <a:r>
              <a:rPr sz="3200" spc="-20" dirty="0">
                <a:solidFill>
                  <a:srgbClr val="003262">
                    <a:alpha val="100000"/>
                  </a:srgbClr>
                </a:solidFill>
                <a:latin typeface="Calibri" panose="020F0502020204030204"/>
                <a:ea typeface="Calibri" panose="020F0502020204030204"/>
                <a:cs typeface="Calibri" panose="020F0502020204030204"/>
              </a:rPr>
              <a:t> </a:t>
            </a:r>
            <a:r>
              <a:rPr sz="3200" b="1" spc="-20" dirty="0">
                <a:solidFill>
                  <a:srgbClr val="003262">
                    <a:alpha val="100000"/>
                  </a:srgbClr>
                </a:solidFill>
                <a:latin typeface="Calibri" panose="020F0502020204030204"/>
                <a:ea typeface="Calibri" panose="020F0502020204030204"/>
                <a:cs typeface="Calibri" panose="020F0502020204030204"/>
              </a:rPr>
              <a:t>INT</a:t>
            </a:r>
            <a:r>
              <a:rPr sz="3200" b="1" spc="-10" dirty="0">
                <a:solidFill>
                  <a:srgbClr val="003262">
                    <a:alpha val="100000"/>
                  </a:srgbClr>
                </a:solidFill>
                <a:latin typeface="Calibri" panose="020F0502020204030204"/>
                <a:ea typeface="Calibri" panose="020F0502020204030204"/>
                <a:cs typeface="Calibri" panose="020F0502020204030204"/>
              </a:rPr>
              <a:t>R</a:t>
            </a:r>
            <a:r>
              <a:rPr sz="3200" b="1" spc="0" dirty="0">
                <a:solidFill>
                  <a:srgbClr val="003262">
                    <a:alpha val="100000"/>
                  </a:srgbClr>
                </a:solidFill>
                <a:latin typeface="Calibri" panose="020F0502020204030204"/>
                <a:ea typeface="Calibri" panose="020F0502020204030204"/>
                <a:cs typeface="Calibri" panose="020F0502020204030204"/>
              </a:rPr>
              <a:t>ODUCTION</a:t>
            </a:r>
            <a:endParaRPr lang="en-US" altLang="en-US" sz="3200" dirty="0"/>
          </a:p>
          <a:p>
            <a:pPr marL="33655" algn="l" rtl="0" eaLnBrk="0">
              <a:lnSpc>
                <a:spcPts val="2105"/>
              </a:lnSpc>
            </a:pPr>
            <a:r>
              <a:rPr sz="1500" spc="0" dirty="0">
                <a:ln w="3175" cap="flat" cmpd="sng">
                  <a:solidFill>
                    <a:srgbClr val="002A40">
                      <a:alpha val="100000"/>
                    </a:srgbClr>
                  </a:solidFill>
                  <a:prstDash val="solid"/>
                  <a:miter lim="0"/>
                </a:ln>
                <a:solidFill>
                  <a:srgbClr val="002A40">
                    <a:alpha val="100000"/>
                  </a:srgbClr>
                </a:solidFill>
                <a:latin typeface="微软雅黑" panose="020B0503020204020204" charset="-122"/>
                <a:ea typeface="微软雅黑" panose="020B0503020204020204" charset="-122"/>
                <a:cs typeface="微软雅黑" panose="020B0503020204020204" charset="-122"/>
              </a:rPr>
              <a:t>A</a:t>
            </a:r>
            <a:r>
              <a:rPr sz="1500" spc="350" dirty="0">
                <a:solidFill>
                  <a:srgbClr val="002A40">
                    <a:alpha val="100000"/>
                  </a:srgbClr>
                </a:solidFill>
                <a:latin typeface="微软雅黑" panose="020B0503020204020204" charset="-122"/>
                <a:ea typeface="微软雅黑" panose="020B0503020204020204" charset="-122"/>
                <a:cs typeface="微软雅黑" panose="020B0503020204020204" charset="-122"/>
              </a:rPr>
              <a:t> </a:t>
            </a:r>
            <a:r>
              <a:rPr sz="1500" spc="0" dirty="0">
                <a:ln w="3175" cap="flat" cmpd="sng">
                  <a:solidFill>
                    <a:srgbClr val="002A40">
                      <a:alpha val="100000"/>
                    </a:srgbClr>
                  </a:solidFill>
                  <a:prstDash val="solid"/>
                  <a:miter lim="0"/>
                </a:ln>
                <a:solidFill>
                  <a:srgbClr val="002A40">
                    <a:alpha val="100000"/>
                  </a:srgbClr>
                </a:solidFill>
                <a:latin typeface="微软雅黑" panose="020B0503020204020204" charset="-122"/>
                <a:ea typeface="微软雅黑" panose="020B0503020204020204" charset="-122"/>
                <a:cs typeface="微软雅黑" panose="020B0503020204020204" charset="-122"/>
              </a:rPr>
              <a:t>Project</a:t>
            </a:r>
            <a:r>
              <a:rPr sz="1500" spc="350" dirty="0">
                <a:solidFill>
                  <a:srgbClr val="002A40">
                    <a:alpha val="100000"/>
                  </a:srgbClr>
                </a:solidFill>
                <a:latin typeface="微软雅黑" panose="020B0503020204020204" charset="-122"/>
                <a:ea typeface="微软雅黑" panose="020B0503020204020204" charset="-122"/>
                <a:cs typeface="微软雅黑" panose="020B0503020204020204" charset="-122"/>
              </a:rPr>
              <a:t> </a:t>
            </a:r>
            <a:r>
              <a:rPr sz="1500" spc="0" dirty="0">
                <a:ln w="3175" cap="flat" cmpd="sng">
                  <a:solidFill>
                    <a:srgbClr val="002A40">
                      <a:alpha val="100000"/>
                    </a:srgbClr>
                  </a:solidFill>
                  <a:prstDash val="solid"/>
                  <a:miter lim="0"/>
                </a:ln>
                <a:solidFill>
                  <a:srgbClr val="002A40">
                    <a:alpha val="100000"/>
                  </a:srgbClr>
                </a:solidFill>
                <a:latin typeface="微软雅黑" panose="020B0503020204020204" charset="-122"/>
                <a:ea typeface="微软雅黑" panose="020B0503020204020204" charset="-122"/>
                <a:cs typeface="微软雅黑" panose="020B0503020204020204" charset="-122"/>
              </a:rPr>
              <a:t>co</a:t>
            </a:r>
            <a:r>
              <a:rPr sz="1500" spc="350" dirty="0">
                <a:ln w="3175" cap="flat" cmpd="sng">
                  <a:solidFill>
                    <a:srgbClr val="002A40">
                      <a:alpha val="100000"/>
                    </a:srgbClr>
                  </a:solidFill>
                  <a:prstDash val="solid"/>
                  <a:miter lim="0"/>
                </a:ln>
                <a:solidFill>
                  <a:srgbClr val="002A40">
                    <a:alpha val="100000"/>
                  </a:srgbClr>
                </a:solidFill>
                <a:latin typeface="微软雅黑" panose="020B0503020204020204" charset="-122"/>
                <a:ea typeface="微软雅黑" panose="020B0503020204020204" charset="-122"/>
                <a:cs typeface="微软雅黑" panose="020B0503020204020204" charset="-122"/>
              </a:rPr>
              <a:t>-</a:t>
            </a:r>
            <a:r>
              <a:rPr sz="1500" spc="0" dirty="0">
                <a:ln w="3175" cap="flat" cmpd="sng">
                  <a:solidFill>
                    <a:srgbClr val="002A40">
                      <a:alpha val="100000"/>
                    </a:srgbClr>
                  </a:solidFill>
                  <a:prstDash val="solid"/>
                  <a:miter lim="0"/>
                </a:ln>
                <a:solidFill>
                  <a:srgbClr val="002A40">
                    <a:alpha val="100000"/>
                  </a:srgbClr>
                </a:solidFill>
                <a:latin typeface="微软雅黑" panose="020B0503020204020204" charset="-122"/>
                <a:ea typeface="微软雅黑" panose="020B0503020204020204" charset="-122"/>
                <a:cs typeface="微软雅黑" panose="020B0503020204020204" charset="-122"/>
              </a:rPr>
              <a:t>funded</a:t>
            </a:r>
            <a:r>
              <a:rPr sz="1500" spc="350" dirty="0">
                <a:solidFill>
                  <a:srgbClr val="002A40">
                    <a:alpha val="100000"/>
                  </a:srgbClr>
                </a:solidFill>
                <a:latin typeface="微软雅黑" panose="020B0503020204020204" charset="-122"/>
                <a:ea typeface="微软雅黑" panose="020B0503020204020204" charset="-122"/>
                <a:cs typeface="微软雅黑" panose="020B0503020204020204" charset="-122"/>
              </a:rPr>
              <a:t> </a:t>
            </a:r>
            <a:r>
              <a:rPr sz="1500" spc="0" dirty="0">
                <a:ln w="3175" cap="flat" cmpd="sng">
                  <a:solidFill>
                    <a:srgbClr val="002A40">
                      <a:alpha val="100000"/>
                    </a:srgbClr>
                  </a:solidFill>
                  <a:prstDash val="solid"/>
                  <a:miter lim="0"/>
                </a:ln>
                <a:solidFill>
                  <a:srgbClr val="002A40">
                    <a:alpha val="100000"/>
                  </a:srgbClr>
                </a:solidFill>
                <a:latin typeface="微软雅黑" panose="020B0503020204020204" charset="-122"/>
                <a:ea typeface="微软雅黑" panose="020B0503020204020204" charset="-122"/>
                <a:cs typeface="微软雅黑" panose="020B0503020204020204" charset="-122"/>
              </a:rPr>
              <a:t>by</a:t>
            </a:r>
            <a:r>
              <a:rPr sz="1500" spc="350" dirty="0">
                <a:solidFill>
                  <a:srgbClr val="002A40">
                    <a:alpha val="100000"/>
                  </a:srgbClr>
                </a:solidFill>
                <a:latin typeface="微软雅黑" panose="020B0503020204020204" charset="-122"/>
                <a:ea typeface="微软雅黑" panose="020B0503020204020204" charset="-122"/>
                <a:cs typeface="微软雅黑" panose="020B0503020204020204" charset="-122"/>
              </a:rPr>
              <a:t> </a:t>
            </a:r>
            <a:r>
              <a:rPr sz="1500" spc="0" dirty="0">
                <a:ln w="3175" cap="flat" cmpd="sng">
                  <a:solidFill>
                    <a:srgbClr val="002A40">
                      <a:alpha val="100000"/>
                    </a:srgbClr>
                  </a:solidFill>
                  <a:prstDash val="solid"/>
                  <a:miter lim="0"/>
                </a:ln>
                <a:solidFill>
                  <a:srgbClr val="002A40">
                    <a:alpha val="100000"/>
                  </a:srgbClr>
                </a:solidFill>
                <a:latin typeface="微软雅黑" panose="020B0503020204020204" charset="-122"/>
                <a:ea typeface="微软雅黑" panose="020B0503020204020204" charset="-122"/>
                <a:cs typeface="微软雅黑" panose="020B0503020204020204" charset="-122"/>
              </a:rPr>
              <a:t>EC</a:t>
            </a:r>
            <a:r>
              <a:rPr sz="1500" spc="350" dirty="0">
                <a:ln w="3175" cap="flat" cmpd="sng">
                  <a:solidFill>
                    <a:srgbClr val="002A40">
                      <a:alpha val="100000"/>
                    </a:srgbClr>
                  </a:solidFill>
                  <a:prstDash val="solid"/>
                  <a:miter lim="0"/>
                </a:ln>
                <a:solidFill>
                  <a:srgbClr val="002A40">
                    <a:alpha val="100000"/>
                  </a:srgbClr>
                </a:solidFill>
                <a:latin typeface="微软雅黑" panose="020B0503020204020204" charset="-122"/>
                <a:ea typeface="微软雅黑" panose="020B0503020204020204" charset="-122"/>
                <a:cs typeface="微软雅黑" panose="020B0503020204020204" charset="-122"/>
              </a:rPr>
              <a:t>,</a:t>
            </a:r>
            <a:r>
              <a:rPr sz="1500" spc="350" dirty="0">
                <a:solidFill>
                  <a:srgbClr val="002A40">
                    <a:alpha val="100000"/>
                  </a:srgbClr>
                </a:solidFill>
                <a:latin typeface="微软雅黑" panose="020B0503020204020204" charset="-122"/>
                <a:ea typeface="微软雅黑" panose="020B0503020204020204" charset="-122"/>
                <a:cs typeface="微软雅黑" panose="020B0503020204020204" charset="-122"/>
              </a:rPr>
              <a:t> </a:t>
            </a:r>
            <a:r>
              <a:rPr sz="1500" spc="0" dirty="0">
                <a:ln w="3175" cap="flat" cmpd="sng">
                  <a:solidFill>
                    <a:srgbClr val="002A40">
                      <a:alpha val="100000"/>
                    </a:srgbClr>
                  </a:solidFill>
                  <a:prstDash val="solid"/>
                  <a:miter lim="0"/>
                </a:ln>
                <a:solidFill>
                  <a:srgbClr val="002A40">
                    <a:alpha val="100000"/>
                  </a:srgbClr>
                </a:solidFill>
                <a:latin typeface="微软雅黑" panose="020B0503020204020204" charset="-122"/>
                <a:ea typeface="微软雅黑" panose="020B0503020204020204" charset="-122"/>
                <a:cs typeface="微软雅黑" panose="020B0503020204020204" charset="-122"/>
              </a:rPr>
              <a:t>EFTA</a:t>
            </a:r>
            <a:r>
              <a:rPr sz="1500" spc="350" dirty="0">
                <a:ln w="3175" cap="flat" cmpd="sng">
                  <a:solidFill>
                    <a:srgbClr val="002A40">
                      <a:alpha val="100000"/>
                    </a:srgbClr>
                  </a:solidFill>
                  <a:prstDash val="solid"/>
                  <a:miter lim="0"/>
                </a:ln>
                <a:solidFill>
                  <a:srgbClr val="002A40">
                    <a:alpha val="100000"/>
                  </a:srgbClr>
                </a:solidFill>
                <a:latin typeface="微软雅黑" panose="020B0503020204020204" charset="-122"/>
                <a:ea typeface="微软雅黑" panose="020B0503020204020204" charset="-122"/>
                <a:cs typeface="微软雅黑" panose="020B0503020204020204" charset="-122"/>
              </a:rPr>
              <a:t>,</a:t>
            </a:r>
            <a:r>
              <a:rPr sz="1500" spc="350" dirty="0">
                <a:solidFill>
                  <a:srgbClr val="002A40">
                    <a:alpha val="100000"/>
                  </a:srgbClr>
                </a:solidFill>
                <a:latin typeface="微软雅黑" panose="020B0503020204020204" charset="-122"/>
                <a:ea typeface="微软雅黑" panose="020B0503020204020204" charset="-122"/>
                <a:cs typeface="微软雅黑" panose="020B0503020204020204" charset="-122"/>
              </a:rPr>
              <a:t> </a:t>
            </a:r>
            <a:r>
              <a:rPr sz="1500" spc="0" dirty="0">
                <a:ln w="3175" cap="flat" cmpd="sng">
                  <a:solidFill>
                    <a:srgbClr val="002A40">
                      <a:alpha val="100000"/>
                    </a:srgbClr>
                  </a:solidFill>
                  <a:prstDash val="solid"/>
                  <a:miter lim="0"/>
                </a:ln>
                <a:solidFill>
                  <a:srgbClr val="002A40">
                    <a:alpha val="100000"/>
                  </a:srgbClr>
                </a:solidFill>
                <a:latin typeface="微软雅黑" panose="020B0503020204020204" charset="-122"/>
                <a:ea typeface="微软雅黑" panose="020B0503020204020204" charset="-122"/>
                <a:cs typeface="微软雅黑" panose="020B0503020204020204" charset="-122"/>
              </a:rPr>
              <a:t>CEN</a:t>
            </a:r>
            <a:r>
              <a:rPr sz="1500" spc="350" dirty="0">
                <a:solidFill>
                  <a:srgbClr val="002A40">
                    <a:alpha val="100000"/>
                  </a:srgbClr>
                </a:solidFill>
                <a:latin typeface="微软雅黑" panose="020B0503020204020204" charset="-122"/>
                <a:ea typeface="微软雅黑" panose="020B0503020204020204" charset="-122"/>
                <a:cs typeface="微软雅黑" panose="020B0503020204020204" charset="-122"/>
              </a:rPr>
              <a:t> </a:t>
            </a:r>
            <a:r>
              <a:rPr sz="1500" spc="0" dirty="0">
                <a:ln w="3175" cap="flat" cmpd="sng">
                  <a:solidFill>
                    <a:srgbClr val="002A40">
                      <a:alpha val="100000"/>
                    </a:srgbClr>
                  </a:solidFill>
                  <a:prstDash val="solid"/>
                  <a:miter lim="0"/>
                </a:ln>
                <a:solidFill>
                  <a:srgbClr val="002A40">
                    <a:alpha val="100000"/>
                  </a:srgbClr>
                </a:solidFill>
                <a:latin typeface="微软雅黑" panose="020B0503020204020204" charset="-122"/>
                <a:ea typeface="微软雅黑" panose="020B0503020204020204" charset="-122"/>
                <a:cs typeface="微软雅黑" panose="020B0503020204020204" charset="-122"/>
              </a:rPr>
              <a:t>CENELEC</a:t>
            </a:r>
            <a:r>
              <a:rPr sz="1500" spc="350" dirty="0">
                <a:solidFill>
                  <a:srgbClr val="002A40">
                    <a:alpha val="100000"/>
                  </a:srgbClr>
                </a:solidFill>
                <a:latin typeface="微软雅黑" panose="020B0503020204020204" charset="-122"/>
                <a:ea typeface="微软雅黑" panose="020B0503020204020204" charset="-122"/>
                <a:cs typeface="微软雅黑" panose="020B0503020204020204" charset="-122"/>
              </a:rPr>
              <a:t> </a:t>
            </a:r>
            <a:r>
              <a:rPr sz="1500" spc="350" dirty="0">
                <a:ln w="3175" cap="flat" cmpd="sng">
                  <a:solidFill>
                    <a:srgbClr val="002A40">
                      <a:alpha val="100000"/>
                    </a:srgbClr>
                  </a:solidFill>
                  <a:prstDash val="solid"/>
                  <a:miter lim="0"/>
                </a:ln>
                <a:solidFill>
                  <a:srgbClr val="002A40">
                    <a:alpha val="100000"/>
                  </a:srgbClr>
                </a:solidFill>
                <a:latin typeface="微软雅黑" panose="020B0503020204020204" charset="-122"/>
                <a:ea typeface="微软雅黑" panose="020B0503020204020204" charset="-122"/>
                <a:cs typeface="微软雅黑" panose="020B0503020204020204" charset="-122"/>
              </a:rPr>
              <a:t>&amp;</a:t>
            </a:r>
            <a:r>
              <a:rPr sz="1500" spc="280" dirty="0">
                <a:solidFill>
                  <a:srgbClr val="002A40">
                    <a:alpha val="100000"/>
                  </a:srgbClr>
                </a:solidFill>
                <a:latin typeface="微软雅黑" panose="020B0503020204020204" charset="-122"/>
                <a:ea typeface="微软雅黑" panose="020B0503020204020204" charset="-122"/>
                <a:cs typeface="微软雅黑" panose="020B0503020204020204" charset="-122"/>
              </a:rPr>
              <a:t> </a:t>
            </a:r>
            <a:r>
              <a:rPr sz="1500" spc="0" dirty="0">
                <a:ln w="3175" cap="flat" cmpd="sng">
                  <a:solidFill>
                    <a:srgbClr val="002A40">
                      <a:alpha val="100000"/>
                    </a:srgbClr>
                  </a:solidFill>
                  <a:prstDash val="solid"/>
                  <a:miter lim="0"/>
                </a:ln>
                <a:solidFill>
                  <a:srgbClr val="002A40">
                    <a:alpha val="100000"/>
                  </a:srgbClr>
                </a:solidFill>
                <a:latin typeface="微软雅黑" panose="020B0503020204020204" charset="-122"/>
                <a:ea typeface="微软雅黑" panose="020B0503020204020204" charset="-122"/>
                <a:cs typeface="微软雅黑" panose="020B0503020204020204" charset="-122"/>
              </a:rPr>
              <a:t>ETSI</a:t>
            </a:r>
            <a:endParaRPr lang="en-US" altLang="en-US" sz="1500" dirty="0"/>
          </a:p>
        </p:txBody>
      </p:sp>
      <p:sp>
        <p:nvSpPr>
          <p:cNvPr id="16" name="textbox 16"/>
          <p:cNvSpPr/>
          <p:nvPr/>
        </p:nvSpPr>
        <p:spPr>
          <a:xfrm>
            <a:off x="915532" y="2002562"/>
            <a:ext cx="169545" cy="3016250"/>
          </a:xfrm>
          <a:prstGeom prst="rect">
            <a:avLst/>
          </a:prstGeom>
        </p:spPr>
        <p:txBody>
          <a:bodyPr vert="horz" wrap="square" lIns="0" tIns="0" rIns="0" bIns="0"/>
          <a:lstStyle/>
          <a:p>
            <a:pPr algn="l" rtl="0" eaLnBrk="0">
              <a:lnSpc>
                <a:spcPct val="81000"/>
              </a:lnSpc>
            </a:pPr>
            <a:endParaRPr lang="en-US" altLang="en-US" sz="100" dirty="0"/>
          </a:p>
          <a:p>
            <a:pPr marL="12700" algn="l" rtl="0" eaLnBrk="0">
              <a:lnSpc>
                <a:spcPct val="100000"/>
              </a:lnSpc>
            </a:pPr>
            <a:r>
              <a:rPr sz="1300" spc="-30" dirty="0">
                <a:solidFill>
                  <a:srgbClr val="000000">
                    <a:alpha val="100000"/>
                  </a:srgbClr>
                </a:solidFill>
                <a:latin typeface="Wingdings" panose="05000000000000000000"/>
                <a:ea typeface="Wingdings" panose="05000000000000000000"/>
                <a:cs typeface="Wingdings" panose="05000000000000000000"/>
              </a:rPr>
              <a:t>v</a:t>
            </a:r>
            <a:endParaRPr lang="en-US" altLang="en-US" sz="1300" dirty="0"/>
          </a:p>
          <a:p>
            <a:pPr marL="12700" algn="l" rtl="0" eaLnBrk="0">
              <a:lnSpc>
                <a:spcPts val="4160"/>
              </a:lnSpc>
            </a:pPr>
            <a:r>
              <a:rPr sz="1300" spc="-30" dirty="0">
                <a:solidFill>
                  <a:srgbClr val="000000">
                    <a:alpha val="100000"/>
                  </a:srgbClr>
                </a:solidFill>
                <a:latin typeface="Wingdings" panose="05000000000000000000"/>
                <a:ea typeface="Wingdings" panose="05000000000000000000"/>
                <a:cs typeface="Wingdings" panose="05000000000000000000"/>
              </a:rPr>
              <a:t>v</a:t>
            </a:r>
            <a:endParaRPr lang="en-US" altLang="en-US" sz="1300" dirty="0"/>
          </a:p>
          <a:p>
            <a:pPr algn="l" rtl="0" eaLnBrk="0">
              <a:lnSpc>
                <a:spcPct val="116000"/>
              </a:lnSpc>
            </a:pPr>
            <a:endParaRPr lang="en-US" altLang="en-US" sz="1000" dirty="0"/>
          </a:p>
          <a:p>
            <a:pPr algn="l" rtl="0" eaLnBrk="0">
              <a:lnSpc>
                <a:spcPct val="116000"/>
              </a:lnSpc>
            </a:pPr>
            <a:endParaRPr lang="en-US" altLang="en-US" sz="1000" dirty="0"/>
          </a:p>
          <a:p>
            <a:pPr algn="l" rtl="0" eaLnBrk="0">
              <a:lnSpc>
                <a:spcPct val="116000"/>
              </a:lnSpc>
            </a:pPr>
            <a:endParaRPr lang="en-US" altLang="en-US" sz="1000" dirty="0"/>
          </a:p>
          <a:p>
            <a:pPr algn="l" rtl="0" eaLnBrk="0">
              <a:lnSpc>
                <a:spcPct val="116000"/>
              </a:lnSpc>
            </a:pPr>
            <a:endParaRPr lang="en-US" altLang="en-US" sz="1000" dirty="0"/>
          </a:p>
          <a:p>
            <a:pPr marL="12700" algn="l" rtl="0" eaLnBrk="0">
              <a:lnSpc>
                <a:spcPts val="1870"/>
              </a:lnSpc>
              <a:spcBef>
                <a:spcPts val="395"/>
              </a:spcBef>
            </a:pPr>
            <a:r>
              <a:rPr sz="1300" spc="-30" dirty="0">
                <a:solidFill>
                  <a:srgbClr val="000000">
                    <a:alpha val="100000"/>
                  </a:srgbClr>
                </a:solidFill>
                <a:latin typeface="Wingdings" panose="05000000000000000000"/>
                <a:ea typeface="Wingdings" panose="05000000000000000000"/>
                <a:cs typeface="Wingdings" panose="05000000000000000000"/>
              </a:rPr>
              <a:t>v</a:t>
            </a:r>
            <a:endParaRPr lang="en-US" altLang="en-US" sz="1300" dirty="0"/>
          </a:p>
          <a:p>
            <a:pPr algn="l" rtl="0" eaLnBrk="0">
              <a:lnSpc>
                <a:spcPct val="104000"/>
              </a:lnSpc>
            </a:pPr>
            <a:endParaRPr lang="en-US" altLang="en-US" sz="1000" dirty="0"/>
          </a:p>
          <a:p>
            <a:pPr algn="l" rtl="0" eaLnBrk="0">
              <a:lnSpc>
                <a:spcPct val="108000"/>
              </a:lnSpc>
            </a:pPr>
            <a:endParaRPr lang="en-US" altLang="en-US" sz="300" dirty="0"/>
          </a:p>
          <a:p>
            <a:pPr marL="12700" algn="l" rtl="0" eaLnBrk="0">
              <a:lnSpc>
                <a:spcPct val="268000"/>
              </a:lnSpc>
              <a:spcBef>
                <a:spcPts val="5"/>
              </a:spcBef>
            </a:pPr>
            <a:r>
              <a:rPr sz="1300" spc="-30" dirty="0">
                <a:solidFill>
                  <a:srgbClr val="000000">
                    <a:alpha val="100000"/>
                  </a:srgbClr>
                </a:solidFill>
                <a:latin typeface="Wingdings" panose="05000000000000000000"/>
                <a:ea typeface="Wingdings" panose="05000000000000000000"/>
                <a:cs typeface="Wingdings" panose="05000000000000000000"/>
              </a:rPr>
              <a:t>v</a:t>
            </a:r>
            <a:r>
              <a:rPr sz="1300" spc="0" dirty="0">
                <a:solidFill>
                  <a:srgbClr val="000000">
                    <a:alpha val="100000"/>
                  </a:srgbClr>
                </a:solidFill>
                <a:latin typeface="Wingdings" panose="05000000000000000000"/>
                <a:ea typeface="Wingdings" panose="05000000000000000000"/>
                <a:cs typeface="Wingdings" panose="05000000000000000000"/>
              </a:rPr>
              <a:t> </a:t>
            </a:r>
            <a:r>
              <a:rPr sz="1300" spc="-30" dirty="0">
                <a:solidFill>
                  <a:srgbClr val="000000">
                    <a:alpha val="100000"/>
                  </a:srgbClr>
                </a:solidFill>
                <a:latin typeface="Wingdings" panose="05000000000000000000"/>
                <a:ea typeface="Wingdings" panose="05000000000000000000"/>
                <a:cs typeface="Wingdings" panose="05000000000000000000"/>
              </a:rPr>
              <a:t>v</a:t>
            </a:r>
            <a:endParaRPr lang="en-US" altLang="en-US" sz="1300" dirty="0"/>
          </a:p>
        </p:txBody>
      </p:sp>
      <p:sp>
        <p:nvSpPr>
          <p:cNvPr id="17" name="textbox 17"/>
          <p:cNvSpPr/>
          <p:nvPr/>
        </p:nvSpPr>
        <p:spPr>
          <a:xfrm>
            <a:off x="128976" y="6615807"/>
            <a:ext cx="1026794" cy="217170"/>
          </a:xfrm>
          <a:prstGeom prst="rect">
            <a:avLst/>
          </a:prstGeom>
        </p:spPr>
        <p:txBody>
          <a:bodyPr vert="horz" wrap="square" lIns="0" tIns="0" rIns="0" bIns="0"/>
          <a:lstStyle/>
          <a:p>
            <a:pPr algn="l" rtl="0" eaLnBrk="0">
              <a:lnSpc>
                <a:spcPct val="83000"/>
              </a:lnSpc>
            </a:pPr>
            <a:endParaRPr lang="en-US" altLang="en-US" sz="100" dirty="0"/>
          </a:p>
          <a:p>
            <a:pPr marL="12700" algn="l" rtl="0" eaLnBrk="0">
              <a:lnSpc>
                <a:spcPts val="1510"/>
              </a:lnSpc>
            </a:pPr>
            <a:r>
              <a:rPr sz="1000" b="1" spc="0" dirty="0">
                <a:solidFill>
                  <a:srgbClr val="770606">
                    <a:alpha val="100000"/>
                  </a:srgbClr>
                </a:solidFill>
                <a:latin typeface="Arial" panose="020B0604020202020204"/>
                <a:ea typeface="Arial" panose="020B0604020202020204"/>
                <a:cs typeface="Arial" panose="020B0604020202020204"/>
              </a:rPr>
              <a:t>Dr</a:t>
            </a:r>
            <a:r>
              <a:rPr sz="1000" b="1" spc="60" dirty="0">
                <a:solidFill>
                  <a:srgbClr val="770606">
                    <a:alpha val="100000"/>
                  </a:srgbClr>
                </a:solidFill>
                <a:latin typeface="Arial" panose="020B0604020202020204"/>
                <a:ea typeface="Arial" panose="020B0604020202020204"/>
                <a:cs typeface="Arial" panose="020B0604020202020204"/>
              </a:rPr>
              <a:t>.</a:t>
            </a:r>
            <a:r>
              <a:rPr sz="1000" spc="60" dirty="0">
                <a:solidFill>
                  <a:srgbClr val="770606">
                    <a:alpha val="100000"/>
                  </a:srgbClr>
                </a:solidFill>
                <a:latin typeface="Arial" panose="020B0604020202020204"/>
                <a:ea typeface="Arial" panose="020B0604020202020204"/>
                <a:cs typeface="Arial" panose="020B0604020202020204"/>
              </a:rPr>
              <a:t> </a:t>
            </a:r>
            <a:r>
              <a:rPr sz="1000" b="1" spc="0" dirty="0">
                <a:solidFill>
                  <a:srgbClr val="770606">
                    <a:alpha val="100000"/>
                  </a:srgbClr>
                </a:solidFill>
                <a:latin typeface="Arial" panose="020B0604020202020204"/>
                <a:ea typeface="Arial" panose="020B0604020202020204"/>
                <a:cs typeface="Arial" panose="020B0604020202020204"/>
              </a:rPr>
              <a:t>Betty</a:t>
            </a:r>
            <a:r>
              <a:rPr sz="1000" spc="60" dirty="0">
                <a:solidFill>
                  <a:srgbClr val="770606">
                    <a:alpha val="100000"/>
                  </a:srgbClr>
                </a:solidFill>
                <a:latin typeface="Arial" panose="020B0604020202020204"/>
                <a:ea typeface="Arial" panose="020B0604020202020204"/>
                <a:cs typeface="Arial" panose="020B0604020202020204"/>
              </a:rPr>
              <a:t> </a:t>
            </a:r>
            <a:r>
              <a:rPr sz="1000" b="1" spc="0" dirty="0">
                <a:solidFill>
                  <a:srgbClr val="770606">
                    <a:alpha val="100000"/>
                  </a:srgbClr>
                </a:solidFill>
                <a:latin typeface="Arial" panose="020B0604020202020204"/>
                <a:ea typeface="Arial" panose="020B0604020202020204"/>
                <a:cs typeface="Arial" panose="020B0604020202020204"/>
              </a:rPr>
              <a:t>XU</a:t>
            </a:r>
            <a:r>
              <a:rPr sz="1000" spc="60" dirty="0">
                <a:solidFill>
                  <a:srgbClr val="770606">
                    <a:alpha val="100000"/>
                  </a:srgbClr>
                </a:solidFill>
                <a:latin typeface="Arial" panose="020B0604020202020204"/>
                <a:ea typeface="Arial" panose="020B0604020202020204"/>
                <a:cs typeface="Arial" panose="020B0604020202020204"/>
              </a:rPr>
              <a:t>    </a:t>
            </a:r>
            <a:r>
              <a:rPr sz="1000" spc="30" dirty="0">
                <a:solidFill>
                  <a:srgbClr val="770606">
                    <a:alpha val="100000"/>
                  </a:srgbClr>
                </a:solidFill>
                <a:latin typeface="Arial" panose="020B0604020202020204"/>
                <a:ea typeface="Arial" panose="020B0604020202020204"/>
                <a:cs typeface="Arial" panose="020B0604020202020204"/>
              </a:rPr>
              <a:t> </a:t>
            </a:r>
            <a:r>
              <a:rPr sz="1000" b="1" spc="0" dirty="0">
                <a:solidFill>
                  <a:srgbClr val="770606">
                    <a:alpha val="100000"/>
                  </a:srgbClr>
                </a:solidFill>
                <a:latin typeface="Arial" panose="020B0604020202020204"/>
                <a:ea typeface="Arial" panose="020B0604020202020204"/>
                <a:cs typeface="Arial" panose="020B0604020202020204"/>
              </a:rPr>
              <a:t>|</a:t>
            </a:r>
            <a:endParaRPr lang="en-US" altLang="en-US" sz="1000" dirty="0"/>
          </a:p>
        </p:txBody>
      </p:sp>
      <p:sp>
        <p:nvSpPr>
          <p:cNvPr id="18" name="textbox 18"/>
          <p:cNvSpPr/>
          <p:nvPr/>
        </p:nvSpPr>
        <p:spPr>
          <a:xfrm>
            <a:off x="1289622" y="6615807"/>
            <a:ext cx="974725" cy="217170"/>
          </a:xfrm>
          <a:prstGeom prst="rect">
            <a:avLst/>
          </a:prstGeom>
        </p:spPr>
        <p:txBody>
          <a:bodyPr vert="horz" wrap="square" lIns="0" tIns="0" rIns="0" bIns="0"/>
          <a:lstStyle/>
          <a:p>
            <a:pPr algn="l" rtl="0" eaLnBrk="0">
              <a:lnSpc>
                <a:spcPct val="83000"/>
              </a:lnSpc>
            </a:pPr>
            <a:endParaRPr lang="en-US" altLang="en-US" sz="100" dirty="0"/>
          </a:p>
          <a:p>
            <a:pPr marL="12700" algn="l" rtl="0" eaLnBrk="0">
              <a:lnSpc>
                <a:spcPts val="1510"/>
              </a:lnSpc>
            </a:pPr>
            <a:r>
              <a:rPr sz="1000" b="1" spc="30" dirty="0">
                <a:solidFill>
                  <a:srgbClr val="770606">
                    <a:alpha val="100000"/>
                  </a:srgbClr>
                </a:solidFill>
                <a:latin typeface="Arial" panose="020B0604020202020204"/>
                <a:ea typeface="Arial" panose="020B0604020202020204"/>
                <a:cs typeface="Arial" panose="020B0604020202020204"/>
              </a:rPr>
              <a:t>[</a:t>
            </a:r>
            <a:r>
              <a:rPr lang="en-US" altLang="zh-CN" sz="1000" b="1" dirty="0">
                <a:solidFill>
                  <a:srgbClr val="770606">
                    <a:alpha val="100000"/>
                  </a:srgbClr>
                </a:solidFill>
                <a:latin typeface="Arial" panose="020B0604020202020204"/>
                <a:ea typeface="Arial" panose="020B0604020202020204"/>
                <a:cs typeface="Arial" panose="020B0604020202020204"/>
              </a:rPr>
              <a:t>April</a:t>
            </a:r>
            <a:r>
              <a:rPr sz="1000" spc="30" dirty="0">
                <a:solidFill>
                  <a:srgbClr val="770606">
                    <a:alpha val="100000"/>
                  </a:srgbClr>
                </a:solidFill>
                <a:latin typeface="Arial" panose="020B0604020202020204"/>
                <a:ea typeface="Arial" panose="020B0604020202020204"/>
                <a:cs typeface="Arial" panose="020B0604020202020204"/>
              </a:rPr>
              <a:t> </a:t>
            </a:r>
            <a:r>
              <a:rPr sz="1000" b="1" spc="30" dirty="0">
                <a:solidFill>
                  <a:srgbClr val="770606">
                    <a:alpha val="100000"/>
                  </a:srgbClr>
                </a:solidFill>
                <a:latin typeface="Arial" panose="020B0604020202020204"/>
                <a:ea typeface="Arial" panose="020B0604020202020204"/>
                <a:cs typeface="Arial" panose="020B0604020202020204"/>
              </a:rPr>
              <a:t>18,</a:t>
            </a:r>
            <a:r>
              <a:rPr sz="1000" spc="30" dirty="0">
                <a:solidFill>
                  <a:srgbClr val="770606">
                    <a:alpha val="100000"/>
                  </a:srgbClr>
                </a:solidFill>
                <a:latin typeface="Arial" panose="020B0604020202020204"/>
                <a:ea typeface="Arial" panose="020B0604020202020204"/>
                <a:cs typeface="Arial" panose="020B0604020202020204"/>
              </a:rPr>
              <a:t> </a:t>
            </a:r>
            <a:r>
              <a:rPr sz="1000" b="1" spc="30" dirty="0">
                <a:solidFill>
                  <a:srgbClr val="770606">
                    <a:alpha val="100000"/>
                  </a:srgbClr>
                </a:solidFill>
                <a:latin typeface="Arial" panose="020B0604020202020204"/>
                <a:ea typeface="Arial" panose="020B0604020202020204"/>
                <a:cs typeface="Arial" panose="020B0604020202020204"/>
              </a:rPr>
              <a:t>2023</a:t>
            </a:r>
            <a:r>
              <a:rPr sz="1000" spc="30" dirty="0">
                <a:solidFill>
                  <a:srgbClr val="770606">
                    <a:alpha val="100000"/>
                  </a:srgbClr>
                </a:solidFill>
                <a:latin typeface="Arial" panose="020B0604020202020204"/>
                <a:ea typeface="Arial" panose="020B0604020202020204"/>
                <a:cs typeface="Arial" panose="020B0604020202020204"/>
              </a:rPr>
              <a:t> </a:t>
            </a:r>
            <a:r>
              <a:rPr sz="1000" b="1" spc="20" dirty="0">
                <a:solidFill>
                  <a:srgbClr val="770606">
                    <a:alpha val="100000"/>
                  </a:srgbClr>
                </a:solidFill>
                <a:latin typeface="Arial" panose="020B0604020202020204"/>
                <a:ea typeface="Arial" panose="020B0604020202020204"/>
                <a:cs typeface="Arial" panose="020B0604020202020204"/>
              </a:rPr>
              <a:t>]</a:t>
            </a:r>
            <a:endParaRPr lang="en-US" altLang="en-US" sz="1000" dirty="0"/>
          </a:p>
        </p:txBody>
      </p:sp>
      <p:pic>
        <p:nvPicPr>
          <p:cNvPr id="19" name="picture 19"/>
          <p:cNvPicPr>
            <a:picLocks noChangeAspect="1"/>
          </p:cNvPicPr>
          <p:nvPr/>
        </p:nvPicPr>
        <p:blipFill>
          <a:blip r:embed="rId3"/>
          <a:stretch>
            <a:fillRect/>
          </a:stretch>
        </p:blipFill>
        <p:spPr>
          <a:xfrm rot="21600000">
            <a:off x="4873840" y="5060987"/>
            <a:ext cx="57150" cy="829309"/>
          </a:xfrm>
          <a:prstGeom prst="rect">
            <a:avLst/>
          </a:prstGeom>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424774" y="6369648"/>
            <a:ext cx="5226218" cy="395324"/>
          </a:xfrm>
        </p:spPr>
        <p:txBody>
          <a:bodyPr anchor="b">
            <a:normAutofit/>
          </a:bodyPr>
          <a:lstStyle/>
          <a:p>
            <a:pPr algn="l"/>
            <a:r>
              <a:rPr lang="en-US" sz="1400" b="1" dirty="0">
                <a:solidFill>
                  <a:srgbClr val="770606"/>
                </a:solidFill>
              </a:rPr>
              <a:t>[SPEAKER]    </a:t>
            </a:r>
            <a:r>
              <a:rPr lang="en-US" sz="1200" dirty="0">
                <a:solidFill>
                  <a:schemeClr val="tx1">
                    <a:lumMod val="50000"/>
                    <a:lumOff val="50000"/>
                  </a:schemeClr>
                </a:solidFill>
              </a:rPr>
              <a:t>|    [DATE]</a:t>
            </a:r>
            <a:endParaRPr lang="en-US" sz="1200" dirty="0">
              <a:solidFill>
                <a:schemeClr val="tx1">
                  <a:lumMod val="50000"/>
                  <a:lumOff val="50000"/>
                </a:schemeClr>
              </a:solidFill>
            </a:endParaRPr>
          </a:p>
        </p:txBody>
      </p:sp>
      <p:pic>
        <p:nvPicPr>
          <p:cNvPr id="6" name="Picture 5"/>
          <p:cNvPicPr>
            <a:picLocks noChangeAspect="1"/>
          </p:cNvPicPr>
          <p:nvPr/>
        </p:nvPicPr>
        <p:blipFill>
          <a:blip r:embed="rId5" cstate="email"/>
          <a:stretch>
            <a:fillRect/>
          </a:stretch>
        </p:blipFill>
        <p:spPr>
          <a:xfrm>
            <a:off x="9749793" y="6404972"/>
            <a:ext cx="2094545" cy="360000"/>
          </a:xfrm>
          <a:prstGeom prst="rect">
            <a:avLst/>
          </a:prstGeom>
        </p:spPr>
      </p:pic>
      <p:cxnSp>
        <p:nvCxnSpPr>
          <p:cNvPr id="9" name="Straight Connector 8"/>
          <p:cNvCxnSpPr/>
          <p:nvPr/>
        </p:nvCxnSpPr>
        <p:spPr>
          <a:xfrm>
            <a:off x="424774" y="926070"/>
            <a:ext cx="11419564" cy="0"/>
          </a:xfrm>
          <a:prstGeom prst="line">
            <a:avLst/>
          </a:prstGeom>
          <a:ln w="50800">
            <a:solidFill>
              <a:srgbClr val="770606"/>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a:off x="424774" y="6341072"/>
            <a:ext cx="11419564" cy="0"/>
          </a:xfrm>
          <a:prstGeom prst="line">
            <a:avLst/>
          </a:prstGeom>
          <a:ln w="50800">
            <a:solidFill>
              <a:srgbClr val="770606"/>
            </a:solidFill>
          </a:ln>
        </p:spPr>
        <p:style>
          <a:lnRef idx="1">
            <a:schemeClr val="accent1"/>
          </a:lnRef>
          <a:fillRef idx="0">
            <a:schemeClr val="accent1"/>
          </a:fillRef>
          <a:effectRef idx="0">
            <a:schemeClr val="accent1"/>
          </a:effectRef>
          <a:fontRef idx="minor">
            <a:schemeClr val="tx1"/>
          </a:fontRef>
        </p:style>
      </p:cxnSp>
      <p:sp>
        <p:nvSpPr>
          <p:cNvPr id="7" name="Rectangle 1"/>
          <p:cNvSpPr>
            <a:spLocks noChangeArrowheads="1"/>
          </p:cNvSpPr>
          <p:nvPr/>
        </p:nvSpPr>
        <p:spPr bwMode="auto">
          <a:xfrm>
            <a:off x="139867" y="2616558"/>
            <a:ext cx="18818419" cy="13533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spAutoFit/>
          </a:bodyPr>
          <a:lstStyle/>
          <a:p>
            <a:endParaRPr lang="en-US"/>
          </a:p>
        </p:txBody>
      </p:sp>
      <p:sp>
        <p:nvSpPr>
          <p:cNvPr id="14" name="Title 1"/>
          <p:cNvSpPr txBox="1"/>
          <p:nvPr/>
        </p:nvSpPr>
        <p:spPr>
          <a:xfrm>
            <a:off x="353751" y="0"/>
            <a:ext cx="9689897" cy="727852"/>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US" sz="3200" b="1" dirty="0">
                <a:solidFill>
                  <a:srgbClr val="770606"/>
                </a:solidFill>
                <a:latin typeface="+mn-lt"/>
              </a:rPr>
              <a:t>1. Figures of China Standards until Feb 2023</a:t>
            </a:r>
            <a:endParaRPr lang="en-US" sz="3200" b="1" dirty="0">
              <a:solidFill>
                <a:srgbClr val="770606"/>
              </a:solidFill>
              <a:latin typeface="+mn-lt"/>
            </a:endParaRPr>
          </a:p>
        </p:txBody>
      </p:sp>
      <p:graphicFrame>
        <p:nvGraphicFramePr>
          <p:cNvPr id="2" name="图表 1"/>
          <p:cNvGraphicFramePr/>
          <p:nvPr>
            <p:custDataLst>
              <p:tags r:id="rId6"/>
            </p:custDataLst>
          </p:nvPr>
        </p:nvGraphicFramePr>
        <p:xfrm>
          <a:off x="657585" y="1124289"/>
          <a:ext cx="4760595" cy="2319020"/>
        </p:xfrm>
        <a:graphic>
          <a:graphicData uri="http://schemas.openxmlformats.org/drawingml/2006/chart">
            <c:chart xmlns:c="http://schemas.openxmlformats.org/drawingml/2006/chart" xmlns:r="http://schemas.openxmlformats.org/officeDocument/2006/relationships" r:id="rId1"/>
          </a:graphicData>
        </a:graphic>
      </p:graphicFrame>
      <p:graphicFrame>
        <p:nvGraphicFramePr>
          <p:cNvPr id="4" name="图表 3"/>
          <p:cNvGraphicFramePr/>
          <p:nvPr/>
        </p:nvGraphicFramePr>
        <p:xfrm>
          <a:off x="6297116" y="1089364"/>
          <a:ext cx="4759200" cy="231840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8" name="图表 7"/>
          <p:cNvGraphicFramePr/>
          <p:nvPr/>
        </p:nvGraphicFramePr>
        <p:xfrm>
          <a:off x="548640" y="3488253"/>
          <a:ext cx="4869539" cy="27432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5" name="图表 4"/>
          <p:cNvGraphicFramePr/>
          <p:nvPr/>
        </p:nvGraphicFramePr>
        <p:xfrm>
          <a:off x="6297115" y="3450236"/>
          <a:ext cx="4869539" cy="2743200"/>
        </p:xfrm>
        <a:graphic>
          <a:graphicData uri="http://schemas.openxmlformats.org/drawingml/2006/chart">
            <c:chart xmlns:c="http://schemas.openxmlformats.org/drawingml/2006/chart" xmlns:r="http://schemas.openxmlformats.org/officeDocument/2006/relationships" r:id="rId4"/>
          </a:graphicData>
        </a:graphic>
      </p:graphicFrame>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670560" y="219710"/>
            <a:ext cx="10515600" cy="1325563"/>
          </a:xfrm>
        </p:spPr>
        <p:txBody>
          <a:bodyPr/>
          <a:lstStyle/>
          <a:p>
            <a:r>
              <a:rPr lang="en-US" altLang="en-GB" sz="4000" b="0" dirty="0">
                <a:solidFill>
                  <a:schemeClr val="accent2">
                    <a:lumMod val="50000"/>
                  </a:schemeClr>
                </a:solidFill>
                <a:sym typeface="+mn-ea"/>
              </a:rPr>
              <a:t>2</a:t>
            </a:r>
            <a:r>
              <a:rPr lang="en-GB" sz="4000" b="0" dirty="0">
                <a:solidFill>
                  <a:schemeClr val="accent2">
                    <a:lumMod val="50000"/>
                  </a:schemeClr>
                </a:solidFill>
                <a:sym typeface="+mn-ea"/>
              </a:rPr>
              <a:t>. Standards must be followed</a:t>
            </a:r>
            <a:endParaRPr lang="en-GB" altLang="en-US" sz="4000" b="0" dirty="0">
              <a:solidFill>
                <a:schemeClr val="accent2">
                  <a:lumMod val="50000"/>
                </a:schemeClr>
              </a:solidFill>
              <a:sym typeface="+mn-ea"/>
            </a:endParaRPr>
          </a:p>
        </p:txBody>
      </p:sp>
      <p:sp>
        <p:nvSpPr>
          <p:cNvPr id="9" name="页脚占位符 8"/>
          <p:cNvSpPr>
            <a:spLocks noGrp="1"/>
          </p:cNvSpPr>
          <p:nvPr>
            <p:ph type="ftr" sz="quarter" idx="11"/>
          </p:nvPr>
        </p:nvSpPr>
        <p:spPr>
          <a:xfrm>
            <a:off x="3716020" y="6368415"/>
            <a:ext cx="4114800" cy="365125"/>
          </a:xfrm>
        </p:spPr>
        <p:txBody>
          <a:bodyPr/>
          <a:lstStyle/>
          <a:p>
            <a:r>
              <a:rPr lang="en-US" altLang="zh-CN">
                <a:cs typeface="+mn-lt"/>
              </a:rPr>
              <a:t>www.sesec.eu</a:t>
            </a:r>
            <a:endParaRPr lang="en-US" altLang="zh-CN" dirty="0">
              <a:cs typeface="+mn-lt"/>
            </a:endParaRPr>
          </a:p>
        </p:txBody>
      </p:sp>
      <p:grpSp>
        <p:nvGrpSpPr>
          <p:cNvPr id="5" name="2a9e616f-3786-465b-b886-329f67e3e516" descr="本素材由iSlide™ 提供&#10;iSlide™尊重知识产权并注重保护用户享有的各项权利。郑重提醒您：&#10;iSlide™插件中提供的任何信息内容的所有权、知识产权归其原始权利人或权利受让人所有，您免费/购买获得的是信息内容的使用权，并受下述条款的约束；&#10;1. 您仅可以个人非商业用途使用该等信息内容，不可将信息内容的全部或部分用于出售，或以出租、出借、转让、分销、发布等其他任何方式供他人使用；&#10;2. 禁止在接入互联网或移动互联网的任何网站、平台、应用或程序上以任何方式为他人提供iSlide™插件资源内容的下载。&#10;The resource is supplied by iSlide™.&#10;iSlide™ respects all intellectual property rights and protects all the rights its users acquired.Solemnly remind you:&#10;The ownership and intellectual property of the resources supplied in iSlide Add-in belongs to its owner or the assignee of this ownership.you only acquired the usage of the resources supplied in iSlide Add-in, as well as respected the following restrain terms:&#10;1.You are only allowed to use such resource for personal and non-commercial aim, not allowed to use such resource or part of it for the sale; or rent, lend, transfer to others; or distribution or release it in any way.&#10;2.You are not permitted to provide the resource of iSlide Add-in in any website, platform, application access to the Internet or mobile Internet." title="iSlide™ 版权声明  COPYRIGHT NOTICE"/>
          <p:cNvGrpSpPr>
            <a:grpSpLocks noChangeAspect="1"/>
          </p:cNvGrpSpPr>
          <p:nvPr>
            <p:custDataLst>
              <p:tags r:id="rId1"/>
            </p:custDataLst>
          </p:nvPr>
        </p:nvGrpSpPr>
        <p:grpSpPr>
          <a:xfrm>
            <a:off x="670560" y="1269365"/>
            <a:ext cx="10941684" cy="3803015"/>
            <a:chOff x="670718" y="1314488"/>
            <a:chExt cx="10941759" cy="4355187"/>
          </a:xfrm>
        </p:grpSpPr>
        <p:cxnSp>
          <p:nvCxnSpPr>
            <p:cNvPr id="6" name="直接连接符 5"/>
            <p:cNvCxnSpPr/>
            <p:nvPr/>
          </p:nvCxnSpPr>
          <p:spPr>
            <a:xfrm>
              <a:off x="670718" y="3879000"/>
              <a:ext cx="10850563" cy="0"/>
            </a:xfrm>
            <a:prstGeom prst="line">
              <a:avLst/>
            </a:prstGeom>
            <a:ln w="9525" cap="rnd">
              <a:solidFill>
                <a:schemeClr val="tx1">
                  <a:lumMod val="50000"/>
                  <a:lumOff val="50000"/>
                </a:schemeClr>
              </a:solidFill>
              <a:round/>
              <a:headEnd type="none"/>
              <a:tailEnd type="none" w="med" len="med"/>
            </a:ln>
          </p:spPr>
          <p:style>
            <a:lnRef idx="1">
              <a:schemeClr val="accent1"/>
            </a:lnRef>
            <a:fillRef idx="0">
              <a:schemeClr val="accent1"/>
            </a:fillRef>
            <a:effectRef idx="0">
              <a:schemeClr val="accent1"/>
            </a:effectRef>
            <a:fontRef idx="minor">
              <a:schemeClr val="tx1"/>
            </a:fontRef>
          </p:style>
        </p:cxnSp>
        <p:grpSp>
          <p:nvGrpSpPr>
            <p:cNvPr id="7" name="îṡḷïḍé"/>
            <p:cNvGrpSpPr/>
            <p:nvPr/>
          </p:nvGrpSpPr>
          <p:grpSpPr>
            <a:xfrm>
              <a:off x="1961947" y="3518409"/>
              <a:ext cx="675000" cy="675005"/>
              <a:chOff x="7209746" y="4153276"/>
              <a:chExt cx="675000" cy="675005"/>
            </a:xfrm>
          </p:grpSpPr>
          <p:sp>
            <p:nvSpPr>
              <p:cNvPr id="97" name="îṡľíḍé"/>
              <p:cNvSpPr/>
              <p:nvPr/>
            </p:nvSpPr>
            <p:spPr>
              <a:xfrm>
                <a:off x="7209746" y="4153276"/>
                <a:ext cx="675000" cy="675005"/>
              </a:xfrm>
              <a:prstGeom prst="ellipse">
                <a:avLst/>
              </a:prstGeom>
              <a:solidFill>
                <a:schemeClr val="accent2">
                  <a:lumMod val="75000"/>
                </a:schemeClr>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defRPr>
                </a:lvl1pPr>
                <a:lvl2pPr marL="457200" algn="l" defTabSz="914400" rtl="0" eaLnBrk="1" latinLnBrk="0" hangingPunct="1">
                  <a:defRPr sz="1800" kern="1200">
                    <a:solidFill>
                      <a:schemeClr val="lt1"/>
                    </a:solidFill>
                  </a:defRPr>
                </a:lvl2pPr>
                <a:lvl3pPr marL="914400" algn="l" defTabSz="914400" rtl="0" eaLnBrk="1" latinLnBrk="0" hangingPunct="1">
                  <a:defRPr sz="1800" kern="1200">
                    <a:solidFill>
                      <a:schemeClr val="lt1"/>
                    </a:solidFill>
                  </a:defRPr>
                </a:lvl3pPr>
                <a:lvl4pPr marL="1371600" algn="l" defTabSz="914400" rtl="0" eaLnBrk="1" latinLnBrk="0" hangingPunct="1">
                  <a:defRPr sz="1800" kern="1200">
                    <a:solidFill>
                      <a:schemeClr val="lt1"/>
                    </a:solidFill>
                  </a:defRPr>
                </a:lvl4pPr>
                <a:lvl5pPr marL="1828800" algn="l" defTabSz="914400" rtl="0" eaLnBrk="1" latinLnBrk="0" hangingPunct="1">
                  <a:defRPr sz="1800" kern="1200">
                    <a:solidFill>
                      <a:schemeClr val="lt1"/>
                    </a:solidFill>
                  </a:defRPr>
                </a:lvl5pPr>
                <a:lvl6pPr marL="2286000" algn="l" defTabSz="914400" rtl="0" eaLnBrk="1" latinLnBrk="0" hangingPunct="1">
                  <a:defRPr sz="1800" kern="1200">
                    <a:solidFill>
                      <a:schemeClr val="lt1"/>
                    </a:solidFill>
                  </a:defRPr>
                </a:lvl6pPr>
                <a:lvl7pPr marL="2743200" algn="l" defTabSz="914400" rtl="0" eaLnBrk="1" latinLnBrk="0" hangingPunct="1">
                  <a:defRPr sz="1800" kern="1200">
                    <a:solidFill>
                      <a:schemeClr val="lt1"/>
                    </a:solidFill>
                  </a:defRPr>
                </a:lvl7pPr>
                <a:lvl8pPr marL="3200400" algn="l" defTabSz="914400" rtl="0" eaLnBrk="1" latinLnBrk="0" hangingPunct="1">
                  <a:defRPr sz="1800" kern="1200">
                    <a:solidFill>
                      <a:schemeClr val="lt1"/>
                    </a:solidFill>
                  </a:defRPr>
                </a:lvl8pPr>
                <a:lvl9pPr marL="3657600" algn="l" defTabSz="914400" rtl="0" eaLnBrk="1" latinLnBrk="0" hangingPunct="1">
                  <a:defRPr sz="1800" kern="1200">
                    <a:solidFill>
                      <a:schemeClr val="lt1"/>
                    </a:solidFill>
                  </a:defRPr>
                </a:lvl9pPr>
              </a:lstStyle>
              <a:p>
                <a:pPr algn="ctr"/>
                <a:endParaRPr lang="zh-CN" altLang="en-US" dirty="0">
                  <a:solidFill>
                    <a:schemeClr val="accent1"/>
                  </a:solidFill>
                </a:endParaRPr>
              </a:p>
            </p:txBody>
          </p:sp>
          <p:sp>
            <p:nvSpPr>
              <p:cNvPr id="98" name="íṩlïde"/>
              <p:cNvSpPr/>
              <p:nvPr/>
            </p:nvSpPr>
            <p:spPr bwMode="auto">
              <a:xfrm>
                <a:off x="7375153" y="4322040"/>
                <a:ext cx="344185" cy="337474"/>
              </a:xfrm>
              <a:custGeom>
                <a:avLst/>
                <a:gdLst>
                  <a:gd name="T0" fmla="*/ 1312 w 1990"/>
                  <a:gd name="T1" fmla="*/ 1552 h 1954"/>
                  <a:gd name="T2" fmla="*/ 291 w 1990"/>
                  <a:gd name="T3" fmla="*/ 1746 h 1954"/>
                  <a:gd name="T4" fmla="*/ 0 w 1990"/>
                  <a:gd name="T5" fmla="*/ 540 h 1954"/>
                  <a:gd name="T6" fmla="*/ 515 w 1990"/>
                  <a:gd name="T7" fmla="*/ 249 h 1954"/>
                  <a:gd name="T8" fmla="*/ 1205 w 1990"/>
                  <a:gd name="T9" fmla="*/ 0 h 1954"/>
                  <a:gd name="T10" fmla="*/ 1496 w 1990"/>
                  <a:gd name="T11" fmla="*/ 489 h 1954"/>
                  <a:gd name="T12" fmla="*/ 1413 w 1990"/>
                  <a:gd name="T13" fmla="*/ 291 h 1954"/>
                  <a:gd name="T14" fmla="*/ 802 w 1990"/>
                  <a:gd name="T15" fmla="*/ 83 h 1954"/>
                  <a:gd name="T16" fmla="*/ 1039 w 1990"/>
                  <a:gd name="T17" fmla="*/ 249 h 1954"/>
                  <a:gd name="T18" fmla="*/ 1243 w 1990"/>
                  <a:gd name="T19" fmla="*/ 499 h 1954"/>
                  <a:gd name="T20" fmla="*/ 291 w 1990"/>
                  <a:gd name="T21" fmla="*/ 333 h 1954"/>
                  <a:gd name="T22" fmla="*/ 83 w 1990"/>
                  <a:gd name="T23" fmla="*/ 1455 h 1954"/>
                  <a:gd name="T24" fmla="*/ 1039 w 1990"/>
                  <a:gd name="T25" fmla="*/ 1663 h 1954"/>
                  <a:gd name="T26" fmla="*/ 1641 w 1990"/>
                  <a:gd name="T27" fmla="*/ 1453 h 1954"/>
                  <a:gd name="T28" fmla="*/ 1138 w 1990"/>
                  <a:gd name="T29" fmla="*/ 583 h 1954"/>
                  <a:gd name="T30" fmla="*/ 1641 w 1990"/>
                  <a:gd name="T31" fmla="*/ 1453 h 1954"/>
                  <a:gd name="T32" fmla="*/ 1752 w 1990"/>
                  <a:gd name="T33" fmla="*/ 809 h 1954"/>
                  <a:gd name="T34" fmla="*/ 1026 w 1990"/>
                  <a:gd name="T35" fmla="*/ 1228 h 1954"/>
                  <a:gd name="T36" fmla="*/ 1767 w 1990"/>
                  <a:gd name="T37" fmla="*/ 1422 h 1954"/>
                  <a:gd name="T38" fmla="*/ 1717 w 1990"/>
                  <a:gd name="T39" fmla="*/ 1835 h 1954"/>
                  <a:gd name="T40" fmla="*/ 1767 w 1990"/>
                  <a:gd name="T41" fmla="*/ 1422 h 1954"/>
                  <a:gd name="T42" fmla="*/ 1739 w 1990"/>
                  <a:gd name="T43" fmla="*/ 1874 h 1954"/>
                  <a:gd name="T44" fmla="*/ 1956 w 1990"/>
                  <a:gd name="T45" fmla="*/ 1749 h 1954"/>
                  <a:gd name="T46" fmla="*/ 249 w 1990"/>
                  <a:gd name="T47" fmla="*/ 551 h 1954"/>
                  <a:gd name="T48" fmla="*/ 803 w 1990"/>
                  <a:gd name="T49" fmla="*/ 613 h 1954"/>
                  <a:gd name="T50" fmla="*/ 675 w 1990"/>
                  <a:gd name="T51" fmla="*/ 828 h 1954"/>
                  <a:gd name="T52" fmla="*/ 249 w 1990"/>
                  <a:gd name="T53" fmla="*/ 890 h 1954"/>
                  <a:gd name="T54" fmla="*/ 675 w 1990"/>
                  <a:gd name="T55" fmla="*/ 828 h 1954"/>
                  <a:gd name="T56" fmla="*/ 675 w 1990"/>
                  <a:gd name="T57" fmla="*/ 1167 h 1954"/>
                  <a:gd name="T58" fmla="*/ 249 w 1990"/>
                  <a:gd name="T59" fmla="*/ 1105 h 1954"/>
                  <a:gd name="T60" fmla="*/ 249 w 1990"/>
                  <a:gd name="T61" fmla="*/ 1444 h 1954"/>
                  <a:gd name="T62" fmla="*/ 803 w 1990"/>
                  <a:gd name="T63" fmla="*/ 1382 h 1954"/>
                  <a:gd name="T64" fmla="*/ 249 w 1990"/>
                  <a:gd name="T65" fmla="*/ 1444 h 1954"/>
                  <a:gd name="T66" fmla="*/ 1179 w 1990"/>
                  <a:gd name="T67" fmla="*/ 961 h 1954"/>
                  <a:gd name="T68" fmla="*/ 1300 w 1990"/>
                  <a:gd name="T69" fmla="*/ 1219 h 1954"/>
                  <a:gd name="T70" fmla="*/ 1604 w 1990"/>
                  <a:gd name="T71" fmla="*/ 858 h 19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990" h="1954">
                    <a:moveTo>
                      <a:pt x="1231" y="1534"/>
                    </a:moveTo>
                    <a:cubicBezTo>
                      <a:pt x="1258" y="1542"/>
                      <a:pt x="1285" y="1548"/>
                      <a:pt x="1312" y="1552"/>
                    </a:cubicBezTo>
                    <a:cubicBezTo>
                      <a:pt x="1272" y="1665"/>
                      <a:pt x="1165" y="1746"/>
                      <a:pt x="1039" y="1746"/>
                    </a:cubicBezTo>
                    <a:lnTo>
                      <a:pt x="291" y="1746"/>
                    </a:lnTo>
                    <a:cubicBezTo>
                      <a:pt x="131" y="1746"/>
                      <a:pt x="0" y="1615"/>
                      <a:pt x="0" y="1455"/>
                    </a:cubicBezTo>
                    <a:lnTo>
                      <a:pt x="0" y="540"/>
                    </a:lnTo>
                    <a:cubicBezTo>
                      <a:pt x="0" y="380"/>
                      <a:pt x="131" y="249"/>
                      <a:pt x="291" y="249"/>
                    </a:cubicBezTo>
                    <a:lnTo>
                      <a:pt x="515" y="249"/>
                    </a:lnTo>
                    <a:cubicBezTo>
                      <a:pt x="535" y="109"/>
                      <a:pt x="656" y="0"/>
                      <a:pt x="802" y="0"/>
                    </a:cubicBezTo>
                    <a:lnTo>
                      <a:pt x="1205" y="0"/>
                    </a:lnTo>
                    <a:cubicBezTo>
                      <a:pt x="1366" y="0"/>
                      <a:pt x="1496" y="131"/>
                      <a:pt x="1496" y="291"/>
                    </a:cubicBezTo>
                    <a:lnTo>
                      <a:pt x="1496" y="489"/>
                    </a:lnTo>
                    <a:cubicBezTo>
                      <a:pt x="1469" y="484"/>
                      <a:pt x="1441" y="480"/>
                      <a:pt x="1413" y="479"/>
                    </a:cubicBezTo>
                    <a:lnTo>
                      <a:pt x="1413" y="291"/>
                    </a:lnTo>
                    <a:cubicBezTo>
                      <a:pt x="1413" y="176"/>
                      <a:pt x="1320" y="83"/>
                      <a:pt x="1205" y="83"/>
                    </a:cubicBezTo>
                    <a:lnTo>
                      <a:pt x="802" y="83"/>
                    </a:lnTo>
                    <a:cubicBezTo>
                      <a:pt x="701" y="83"/>
                      <a:pt x="617" y="155"/>
                      <a:pt x="598" y="249"/>
                    </a:cubicBezTo>
                    <a:lnTo>
                      <a:pt x="1039" y="249"/>
                    </a:lnTo>
                    <a:cubicBezTo>
                      <a:pt x="1180" y="249"/>
                      <a:pt x="1297" y="349"/>
                      <a:pt x="1324" y="482"/>
                    </a:cubicBezTo>
                    <a:cubicBezTo>
                      <a:pt x="1297" y="485"/>
                      <a:pt x="1270" y="491"/>
                      <a:pt x="1243" y="499"/>
                    </a:cubicBezTo>
                    <a:cubicBezTo>
                      <a:pt x="1224" y="404"/>
                      <a:pt x="1140" y="333"/>
                      <a:pt x="1039" y="333"/>
                    </a:cubicBezTo>
                    <a:lnTo>
                      <a:pt x="291" y="333"/>
                    </a:lnTo>
                    <a:cubicBezTo>
                      <a:pt x="177" y="333"/>
                      <a:pt x="83" y="426"/>
                      <a:pt x="83" y="540"/>
                    </a:cubicBezTo>
                    <a:lnTo>
                      <a:pt x="83" y="1455"/>
                    </a:lnTo>
                    <a:cubicBezTo>
                      <a:pt x="83" y="1569"/>
                      <a:pt x="177" y="1663"/>
                      <a:pt x="291" y="1663"/>
                    </a:cubicBezTo>
                    <a:lnTo>
                      <a:pt x="1039" y="1663"/>
                    </a:lnTo>
                    <a:cubicBezTo>
                      <a:pt x="1126" y="1663"/>
                      <a:pt x="1200" y="1609"/>
                      <a:pt x="1231" y="1534"/>
                    </a:cubicBezTo>
                    <a:close/>
                    <a:moveTo>
                      <a:pt x="1641" y="1453"/>
                    </a:moveTo>
                    <a:cubicBezTo>
                      <a:pt x="1401" y="1591"/>
                      <a:pt x="1093" y="1509"/>
                      <a:pt x="955" y="1269"/>
                    </a:cubicBezTo>
                    <a:cubicBezTo>
                      <a:pt x="816" y="1029"/>
                      <a:pt x="899" y="722"/>
                      <a:pt x="1138" y="583"/>
                    </a:cubicBezTo>
                    <a:cubicBezTo>
                      <a:pt x="1378" y="445"/>
                      <a:pt x="1686" y="527"/>
                      <a:pt x="1824" y="767"/>
                    </a:cubicBezTo>
                    <a:cubicBezTo>
                      <a:pt x="1963" y="1007"/>
                      <a:pt x="1880" y="1314"/>
                      <a:pt x="1641" y="1453"/>
                    </a:cubicBezTo>
                    <a:close/>
                    <a:moveTo>
                      <a:pt x="1599" y="1381"/>
                    </a:moveTo>
                    <a:cubicBezTo>
                      <a:pt x="1799" y="1266"/>
                      <a:pt x="1868" y="1009"/>
                      <a:pt x="1752" y="809"/>
                    </a:cubicBezTo>
                    <a:cubicBezTo>
                      <a:pt x="1637" y="608"/>
                      <a:pt x="1380" y="539"/>
                      <a:pt x="1180" y="655"/>
                    </a:cubicBezTo>
                    <a:cubicBezTo>
                      <a:pt x="980" y="771"/>
                      <a:pt x="911" y="1027"/>
                      <a:pt x="1026" y="1228"/>
                    </a:cubicBezTo>
                    <a:cubicBezTo>
                      <a:pt x="1142" y="1428"/>
                      <a:pt x="1399" y="1497"/>
                      <a:pt x="1599" y="1381"/>
                    </a:cubicBezTo>
                    <a:close/>
                    <a:moveTo>
                      <a:pt x="1767" y="1422"/>
                    </a:moveTo>
                    <a:lnTo>
                      <a:pt x="1551" y="1547"/>
                    </a:lnTo>
                    <a:lnTo>
                      <a:pt x="1717" y="1835"/>
                    </a:lnTo>
                    <a:lnTo>
                      <a:pt x="1933" y="1710"/>
                    </a:lnTo>
                    <a:lnTo>
                      <a:pt x="1767" y="1422"/>
                    </a:lnTo>
                    <a:close/>
                    <a:moveTo>
                      <a:pt x="1956" y="1749"/>
                    </a:moveTo>
                    <a:lnTo>
                      <a:pt x="1739" y="1874"/>
                    </a:lnTo>
                    <a:cubicBezTo>
                      <a:pt x="1774" y="1934"/>
                      <a:pt x="1850" y="1954"/>
                      <a:pt x="1910" y="1919"/>
                    </a:cubicBezTo>
                    <a:cubicBezTo>
                      <a:pt x="1969" y="1885"/>
                      <a:pt x="1990" y="1809"/>
                      <a:pt x="1956" y="1749"/>
                    </a:cubicBezTo>
                    <a:close/>
                    <a:moveTo>
                      <a:pt x="803" y="551"/>
                    </a:moveTo>
                    <a:lnTo>
                      <a:pt x="249" y="551"/>
                    </a:lnTo>
                    <a:lnTo>
                      <a:pt x="249" y="613"/>
                    </a:lnTo>
                    <a:lnTo>
                      <a:pt x="803" y="613"/>
                    </a:lnTo>
                    <a:lnTo>
                      <a:pt x="803" y="551"/>
                    </a:lnTo>
                    <a:close/>
                    <a:moveTo>
                      <a:pt x="675" y="828"/>
                    </a:moveTo>
                    <a:lnTo>
                      <a:pt x="249" y="828"/>
                    </a:lnTo>
                    <a:lnTo>
                      <a:pt x="249" y="890"/>
                    </a:lnTo>
                    <a:lnTo>
                      <a:pt x="675" y="890"/>
                    </a:lnTo>
                    <a:lnTo>
                      <a:pt x="675" y="828"/>
                    </a:lnTo>
                    <a:close/>
                    <a:moveTo>
                      <a:pt x="249" y="1167"/>
                    </a:moveTo>
                    <a:lnTo>
                      <a:pt x="675" y="1167"/>
                    </a:lnTo>
                    <a:lnTo>
                      <a:pt x="675" y="1105"/>
                    </a:lnTo>
                    <a:lnTo>
                      <a:pt x="249" y="1105"/>
                    </a:lnTo>
                    <a:lnTo>
                      <a:pt x="249" y="1167"/>
                    </a:lnTo>
                    <a:close/>
                    <a:moveTo>
                      <a:pt x="249" y="1444"/>
                    </a:moveTo>
                    <a:lnTo>
                      <a:pt x="803" y="1444"/>
                    </a:lnTo>
                    <a:lnTo>
                      <a:pt x="803" y="1382"/>
                    </a:lnTo>
                    <a:lnTo>
                      <a:pt x="249" y="1382"/>
                    </a:lnTo>
                    <a:lnTo>
                      <a:pt x="249" y="1444"/>
                    </a:lnTo>
                    <a:close/>
                    <a:moveTo>
                      <a:pt x="1308" y="1105"/>
                    </a:moveTo>
                    <a:lnTo>
                      <a:pt x="1179" y="961"/>
                    </a:lnTo>
                    <a:lnTo>
                      <a:pt x="1118" y="1017"/>
                    </a:lnTo>
                    <a:lnTo>
                      <a:pt x="1300" y="1219"/>
                    </a:lnTo>
                    <a:lnTo>
                      <a:pt x="1657" y="922"/>
                    </a:lnTo>
                    <a:lnTo>
                      <a:pt x="1604" y="858"/>
                    </a:lnTo>
                    <a:lnTo>
                      <a:pt x="1308" y="1105"/>
                    </a:lnTo>
                    <a:close/>
                  </a:path>
                </a:pathLst>
              </a:custGeom>
              <a:solidFill>
                <a:schemeClr val="bg1"/>
              </a:solidFill>
              <a:ln>
                <a:noFill/>
              </a:ln>
            </p:spPr>
            <p:txBody>
              <a:bodyPr vert="horz" wrap="square" lIns="182832" tIns="91416" rIns="182832" bIns="91416" numCol="1" anchor="t" anchorCtr="0" compatLnSpc="1"/>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endParaRPr lang="en-US" sz="7200" dirty="0"/>
              </a:p>
            </p:txBody>
          </p:sp>
        </p:grpSp>
        <p:sp>
          <p:nvSpPr>
            <p:cNvPr id="8" name="ísḷîḋê"/>
            <p:cNvSpPr txBox="1"/>
            <p:nvPr/>
          </p:nvSpPr>
          <p:spPr>
            <a:xfrm>
              <a:off x="688975" y="4400588"/>
              <a:ext cx="3110230" cy="567690"/>
            </a:xfrm>
            <a:prstGeom prst="rect">
              <a:avLst/>
            </a:prstGeom>
            <a:noFill/>
          </p:spPr>
          <p:txBody>
            <a:bodyPr wrap="square" lIns="90000" tIns="46800" rIns="90000" bIns="46800" rtlCol="0">
              <a:noAutofit/>
            </a:bodyPr>
            <a:lstStyle/>
            <a:p>
              <a:pPr>
                <a:defRPr/>
              </a:pPr>
              <a:r>
                <a:rPr lang="en-GB" b="1" kern="0" dirty="0">
                  <a:sym typeface="+mn-ea"/>
                </a:rPr>
                <a:t>Mandatory national standards; or</a:t>
              </a:r>
              <a:endParaRPr lang="en-US" altLang="zh-CN" b="1" kern="0" dirty="0"/>
            </a:p>
          </p:txBody>
        </p:sp>
        <p:grpSp>
          <p:nvGrpSpPr>
            <p:cNvPr id="10" name="îšlíḋè"/>
            <p:cNvGrpSpPr/>
            <p:nvPr/>
          </p:nvGrpSpPr>
          <p:grpSpPr>
            <a:xfrm>
              <a:off x="5766236" y="3518409"/>
              <a:ext cx="675000" cy="675005"/>
              <a:chOff x="7209746" y="4153276"/>
              <a:chExt cx="675000" cy="675005"/>
            </a:xfrm>
          </p:grpSpPr>
          <p:sp>
            <p:nvSpPr>
              <p:cNvPr id="95" name="işľïďe"/>
              <p:cNvSpPr/>
              <p:nvPr/>
            </p:nvSpPr>
            <p:spPr>
              <a:xfrm>
                <a:off x="7209746" y="4153276"/>
                <a:ext cx="675000" cy="675005"/>
              </a:xfrm>
              <a:prstGeom prst="ellipse">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defRPr>
                </a:lvl1pPr>
                <a:lvl2pPr marL="457200" algn="l" defTabSz="914400" rtl="0" eaLnBrk="1" latinLnBrk="0" hangingPunct="1">
                  <a:defRPr sz="1800" kern="1200">
                    <a:solidFill>
                      <a:schemeClr val="lt1"/>
                    </a:solidFill>
                  </a:defRPr>
                </a:lvl2pPr>
                <a:lvl3pPr marL="914400" algn="l" defTabSz="914400" rtl="0" eaLnBrk="1" latinLnBrk="0" hangingPunct="1">
                  <a:defRPr sz="1800" kern="1200">
                    <a:solidFill>
                      <a:schemeClr val="lt1"/>
                    </a:solidFill>
                  </a:defRPr>
                </a:lvl3pPr>
                <a:lvl4pPr marL="1371600" algn="l" defTabSz="914400" rtl="0" eaLnBrk="1" latinLnBrk="0" hangingPunct="1">
                  <a:defRPr sz="1800" kern="1200">
                    <a:solidFill>
                      <a:schemeClr val="lt1"/>
                    </a:solidFill>
                  </a:defRPr>
                </a:lvl4pPr>
                <a:lvl5pPr marL="1828800" algn="l" defTabSz="914400" rtl="0" eaLnBrk="1" latinLnBrk="0" hangingPunct="1">
                  <a:defRPr sz="1800" kern="1200">
                    <a:solidFill>
                      <a:schemeClr val="lt1"/>
                    </a:solidFill>
                  </a:defRPr>
                </a:lvl5pPr>
                <a:lvl6pPr marL="2286000" algn="l" defTabSz="914400" rtl="0" eaLnBrk="1" latinLnBrk="0" hangingPunct="1">
                  <a:defRPr sz="1800" kern="1200">
                    <a:solidFill>
                      <a:schemeClr val="lt1"/>
                    </a:solidFill>
                  </a:defRPr>
                </a:lvl6pPr>
                <a:lvl7pPr marL="2743200" algn="l" defTabSz="914400" rtl="0" eaLnBrk="1" latinLnBrk="0" hangingPunct="1">
                  <a:defRPr sz="1800" kern="1200">
                    <a:solidFill>
                      <a:schemeClr val="lt1"/>
                    </a:solidFill>
                  </a:defRPr>
                </a:lvl7pPr>
                <a:lvl8pPr marL="3200400" algn="l" defTabSz="914400" rtl="0" eaLnBrk="1" latinLnBrk="0" hangingPunct="1">
                  <a:defRPr sz="1800" kern="1200">
                    <a:solidFill>
                      <a:schemeClr val="lt1"/>
                    </a:solidFill>
                  </a:defRPr>
                </a:lvl8pPr>
                <a:lvl9pPr marL="3657600" algn="l" defTabSz="914400" rtl="0" eaLnBrk="1" latinLnBrk="0" hangingPunct="1">
                  <a:defRPr sz="1800" kern="1200">
                    <a:solidFill>
                      <a:schemeClr val="lt1"/>
                    </a:solidFill>
                  </a:defRPr>
                </a:lvl9pPr>
              </a:lstStyle>
              <a:p>
                <a:pPr algn="ctr"/>
                <a:endParaRPr lang="zh-CN" altLang="en-US" dirty="0">
                  <a:solidFill>
                    <a:schemeClr val="accent3"/>
                  </a:solidFill>
                </a:endParaRPr>
              </a:p>
            </p:txBody>
          </p:sp>
          <p:sp>
            <p:nvSpPr>
              <p:cNvPr id="96" name="ïşļïḓe"/>
              <p:cNvSpPr/>
              <p:nvPr/>
            </p:nvSpPr>
            <p:spPr bwMode="auto">
              <a:xfrm>
                <a:off x="7375153" y="4373344"/>
                <a:ext cx="344185" cy="234865"/>
              </a:xfrm>
              <a:custGeom>
                <a:avLst/>
                <a:gdLst>
                  <a:gd name="connsiteX0" fmla="*/ 20293 w 607639"/>
                  <a:gd name="connsiteY0" fmla="*/ 364067 h 414642"/>
                  <a:gd name="connsiteX1" fmla="*/ 20293 w 607639"/>
                  <a:gd name="connsiteY1" fmla="*/ 384244 h 414642"/>
                  <a:gd name="connsiteX2" fmla="*/ 30351 w 607639"/>
                  <a:gd name="connsiteY2" fmla="*/ 394377 h 414642"/>
                  <a:gd name="connsiteX3" fmla="*/ 577199 w 607639"/>
                  <a:gd name="connsiteY3" fmla="*/ 394377 h 414642"/>
                  <a:gd name="connsiteX4" fmla="*/ 587346 w 607639"/>
                  <a:gd name="connsiteY4" fmla="*/ 384244 h 414642"/>
                  <a:gd name="connsiteX5" fmla="*/ 587346 w 607639"/>
                  <a:gd name="connsiteY5" fmla="*/ 364067 h 414642"/>
                  <a:gd name="connsiteX6" fmla="*/ 556995 w 607639"/>
                  <a:gd name="connsiteY6" fmla="*/ 364067 h 414642"/>
                  <a:gd name="connsiteX7" fmla="*/ 394916 w 607639"/>
                  <a:gd name="connsiteY7" fmla="*/ 364067 h 414642"/>
                  <a:gd name="connsiteX8" fmla="*/ 394916 w 607639"/>
                  <a:gd name="connsiteY8" fmla="*/ 374200 h 414642"/>
                  <a:gd name="connsiteX9" fmla="*/ 384859 w 607639"/>
                  <a:gd name="connsiteY9" fmla="*/ 384244 h 414642"/>
                  <a:gd name="connsiteX10" fmla="*/ 222780 w 607639"/>
                  <a:gd name="connsiteY10" fmla="*/ 384244 h 414642"/>
                  <a:gd name="connsiteX11" fmla="*/ 212634 w 607639"/>
                  <a:gd name="connsiteY11" fmla="*/ 374200 h 414642"/>
                  <a:gd name="connsiteX12" fmla="*/ 212634 w 607639"/>
                  <a:gd name="connsiteY12" fmla="*/ 364067 h 414642"/>
                  <a:gd name="connsiteX13" fmla="*/ 50644 w 607639"/>
                  <a:gd name="connsiteY13" fmla="*/ 364067 h 414642"/>
                  <a:gd name="connsiteX14" fmla="*/ 182270 w 607639"/>
                  <a:gd name="connsiteY14" fmla="*/ 262926 h 414642"/>
                  <a:gd name="connsiteX15" fmla="*/ 192432 w 607639"/>
                  <a:gd name="connsiteY15" fmla="*/ 262926 h 414642"/>
                  <a:gd name="connsiteX16" fmla="*/ 202593 w 607639"/>
                  <a:gd name="connsiteY16" fmla="*/ 273052 h 414642"/>
                  <a:gd name="connsiteX17" fmla="*/ 192432 w 607639"/>
                  <a:gd name="connsiteY17" fmla="*/ 283178 h 414642"/>
                  <a:gd name="connsiteX18" fmla="*/ 182270 w 607639"/>
                  <a:gd name="connsiteY18" fmla="*/ 283178 h 414642"/>
                  <a:gd name="connsiteX19" fmla="*/ 172109 w 607639"/>
                  <a:gd name="connsiteY19" fmla="*/ 273052 h 414642"/>
                  <a:gd name="connsiteX20" fmla="*/ 182270 w 607639"/>
                  <a:gd name="connsiteY20" fmla="*/ 262926 h 414642"/>
                  <a:gd name="connsiteX21" fmla="*/ 91153 w 607639"/>
                  <a:gd name="connsiteY21" fmla="*/ 262926 h 414642"/>
                  <a:gd name="connsiteX22" fmla="*/ 141783 w 607639"/>
                  <a:gd name="connsiteY22" fmla="*/ 262926 h 414642"/>
                  <a:gd name="connsiteX23" fmla="*/ 151927 w 607639"/>
                  <a:gd name="connsiteY23" fmla="*/ 273052 h 414642"/>
                  <a:gd name="connsiteX24" fmla="*/ 141783 w 607639"/>
                  <a:gd name="connsiteY24" fmla="*/ 283178 h 414642"/>
                  <a:gd name="connsiteX25" fmla="*/ 91153 w 607639"/>
                  <a:gd name="connsiteY25" fmla="*/ 283178 h 414642"/>
                  <a:gd name="connsiteX26" fmla="*/ 81009 w 607639"/>
                  <a:gd name="connsiteY26" fmla="*/ 273052 h 414642"/>
                  <a:gd name="connsiteX27" fmla="*/ 91153 w 607639"/>
                  <a:gd name="connsiteY27" fmla="*/ 262926 h 414642"/>
                  <a:gd name="connsiteX28" fmla="*/ 161988 w 607639"/>
                  <a:gd name="connsiteY28" fmla="*/ 222493 h 414642"/>
                  <a:gd name="connsiteX29" fmla="*/ 232948 w 607639"/>
                  <a:gd name="connsiteY29" fmla="*/ 222493 h 414642"/>
                  <a:gd name="connsiteX30" fmla="*/ 243098 w 607639"/>
                  <a:gd name="connsiteY30" fmla="*/ 232619 h 414642"/>
                  <a:gd name="connsiteX31" fmla="*/ 232948 w 607639"/>
                  <a:gd name="connsiteY31" fmla="*/ 242745 h 414642"/>
                  <a:gd name="connsiteX32" fmla="*/ 161988 w 607639"/>
                  <a:gd name="connsiteY32" fmla="*/ 242745 h 414642"/>
                  <a:gd name="connsiteX33" fmla="*/ 151927 w 607639"/>
                  <a:gd name="connsiteY33" fmla="*/ 232619 h 414642"/>
                  <a:gd name="connsiteX34" fmla="*/ 161988 w 607639"/>
                  <a:gd name="connsiteY34" fmla="*/ 222493 h 414642"/>
                  <a:gd name="connsiteX35" fmla="*/ 91146 w 607639"/>
                  <a:gd name="connsiteY35" fmla="*/ 222493 h 414642"/>
                  <a:gd name="connsiteX36" fmla="*/ 121467 w 607639"/>
                  <a:gd name="connsiteY36" fmla="*/ 222493 h 414642"/>
                  <a:gd name="connsiteX37" fmla="*/ 131604 w 607639"/>
                  <a:gd name="connsiteY37" fmla="*/ 232619 h 414642"/>
                  <a:gd name="connsiteX38" fmla="*/ 121467 w 607639"/>
                  <a:gd name="connsiteY38" fmla="*/ 242745 h 414642"/>
                  <a:gd name="connsiteX39" fmla="*/ 91146 w 607639"/>
                  <a:gd name="connsiteY39" fmla="*/ 242745 h 414642"/>
                  <a:gd name="connsiteX40" fmla="*/ 81009 w 607639"/>
                  <a:gd name="connsiteY40" fmla="*/ 232619 h 414642"/>
                  <a:gd name="connsiteX41" fmla="*/ 91146 w 607639"/>
                  <a:gd name="connsiteY41" fmla="*/ 222493 h 414642"/>
                  <a:gd name="connsiteX42" fmla="*/ 182270 w 607639"/>
                  <a:gd name="connsiteY42" fmla="*/ 182059 h 414642"/>
                  <a:gd name="connsiteX43" fmla="*/ 192432 w 607639"/>
                  <a:gd name="connsiteY43" fmla="*/ 182059 h 414642"/>
                  <a:gd name="connsiteX44" fmla="*/ 202593 w 607639"/>
                  <a:gd name="connsiteY44" fmla="*/ 192195 h 414642"/>
                  <a:gd name="connsiteX45" fmla="*/ 192432 w 607639"/>
                  <a:gd name="connsiteY45" fmla="*/ 202241 h 414642"/>
                  <a:gd name="connsiteX46" fmla="*/ 182270 w 607639"/>
                  <a:gd name="connsiteY46" fmla="*/ 202241 h 414642"/>
                  <a:gd name="connsiteX47" fmla="*/ 172109 w 607639"/>
                  <a:gd name="connsiteY47" fmla="*/ 192195 h 414642"/>
                  <a:gd name="connsiteX48" fmla="*/ 182270 w 607639"/>
                  <a:gd name="connsiteY48" fmla="*/ 182059 h 414642"/>
                  <a:gd name="connsiteX49" fmla="*/ 91153 w 607639"/>
                  <a:gd name="connsiteY49" fmla="*/ 182059 h 414642"/>
                  <a:gd name="connsiteX50" fmla="*/ 141783 w 607639"/>
                  <a:gd name="connsiteY50" fmla="*/ 182059 h 414642"/>
                  <a:gd name="connsiteX51" fmla="*/ 151927 w 607639"/>
                  <a:gd name="connsiteY51" fmla="*/ 192195 h 414642"/>
                  <a:gd name="connsiteX52" fmla="*/ 141783 w 607639"/>
                  <a:gd name="connsiteY52" fmla="*/ 202241 h 414642"/>
                  <a:gd name="connsiteX53" fmla="*/ 91153 w 607639"/>
                  <a:gd name="connsiteY53" fmla="*/ 202241 h 414642"/>
                  <a:gd name="connsiteX54" fmla="*/ 81009 w 607639"/>
                  <a:gd name="connsiteY54" fmla="*/ 192195 h 414642"/>
                  <a:gd name="connsiteX55" fmla="*/ 91153 w 607639"/>
                  <a:gd name="connsiteY55" fmla="*/ 182059 h 414642"/>
                  <a:gd name="connsiteX56" fmla="*/ 161988 w 607639"/>
                  <a:gd name="connsiteY56" fmla="*/ 141625 h 414642"/>
                  <a:gd name="connsiteX57" fmla="*/ 232948 w 607639"/>
                  <a:gd name="connsiteY57" fmla="*/ 141625 h 414642"/>
                  <a:gd name="connsiteX58" fmla="*/ 243098 w 607639"/>
                  <a:gd name="connsiteY58" fmla="*/ 151761 h 414642"/>
                  <a:gd name="connsiteX59" fmla="*/ 232948 w 607639"/>
                  <a:gd name="connsiteY59" fmla="*/ 161807 h 414642"/>
                  <a:gd name="connsiteX60" fmla="*/ 161988 w 607639"/>
                  <a:gd name="connsiteY60" fmla="*/ 161807 h 414642"/>
                  <a:gd name="connsiteX61" fmla="*/ 151927 w 607639"/>
                  <a:gd name="connsiteY61" fmla="*/ 151761 h 414642"/>
                  <a:gd name="connsiteX62" fmla="*/ 161988 w 607639"/>
                  <a:gd name="connsiteY62" fmla="*/ 141625 h 414642"/>
                  <a:gd name="connsiteX63" fmla="*/ 91146 w 607639"/>
                  <a:gd name="connsiteY63" fmla="*/ 141625 h 414642"/>
                  <a:gd name="connsiteX64" fmla="*/ 121467 w 607639"/>
                  <a:gd name="connsiteY64" fmla="*/ 141625 h 414642"/>
                  <a:gd name="connsiteX65" fmla="*/ 131604 w 607639"/>
                  <a:gd name="connsiteY65" fmla="*/ 151761 h 414642"/>
                  <a:gd name="connsiteX66" fmla="*/ 121467 w 607639"/>
                  <a:gd name="connsiteY66" fmla="*/ 161807 h 414642"/>
                  <a:gd name="connsiteX67" fmla="*/ 91146 w 607639"/>
                  <a:gd name="connsiteY67" fmla="*/ 161807 h 414642"/>
                  <a:gd name="connsiteX68" fmla="*/ 81009 w 607639"/>
                  <a:gd name="connsiteY68" fmla="*/ 151761 h 414642"/>
                  <a:gd name="connsiteX69" fmla="*/ 91146 w 607639"/>
                  <a:gd name="connsiteY69" fmla="*/ 141625 h 414642"/>
                  <a:gd name="connsiteX70" fmla="*/ 364566 w 607639"/>
                  <a:gd name="connsiteY70" fmla="*/ 102176 h 414642"/>
                  <a:gd name="connsiteX71" fmla="*/ 283573 w 607639"/>
                  <a:gd name="connsiteY71" fmla="*/ 192194 h 414642"/>
                  <a:gd name="connsiteX72" fmla="*/ 374712 w 607639"/>
                  <a:gd name="connsiteY72" fmla="*/ 283188 h 414642"/>
                  <a:gd name="connsiteX73" fmla="*/ 464783 w 607639"/>
                  <a:gd name="connsiteY73" fmla="*/ 202235 h 414642"/>
                  <a:gd name="connsiteX74" fmla="*/ 374712 w 607639"/>
                  <a:gd name="connsiteY74" fmla="*/ 202235 h 414642"/>
                  <a:gd name="connsiteX75" fmla="*/ 364566 w 607639"/>
                  <a:gd name="connsiteY75" fmla="*/ 192194 h 414642"/>
                  <a:gd name="connsiteX76" fmla="*/ 182270 w 607639"/>
                  <a:gd name="connsiteY76" fmla="*/ 101191 h 414642"/>
                  <a:gd name="connsiteX77" fmla="*/ 192432 w 607639"/>
                  <a:gd name="connsiteY77" fmla="*/ 101191 h 414642"/>
                  <a:gd name="connsiteX78" fmla="*/ 202593 w 607639"/>
                  <a:gd name="connsiteY78" fmla="*/ 111238 h 414642"/>
                  <a:gd name="connsiteX79" fmla="*/ 192432 w 607639"/>
                  <a:gd name="connsiteY79" fmla="*/ 121373 h 414642"/>
                  <a:gd name="connsiteX80" fmla="*/ 182270 w 607639"/>
                  <a:gd name="connsiteY80" fmla="*/ 121373 h 414642"/>
                  <a:gd name="connsiteX81" fmla="*/ 172109 w 607639"/>
                  <a:gd name="connsiteY81" fmla="*/ 111238 h 414642"/>
                  <a:gd name="connsiteX82" fmla="*/ 182270 w 607639"/>
                  <a:gd name="connsiteY82" fmla="*/ 101191 h 414642"/>
                  <a:gd name="connsiteX83" fmla="*/ 91153 w 607639"/>
                  <a:gd name="connsiteY83" fmla="*/ 101191 h 414642"/>
                  <a:gd name="connsiteX84" fmla="*/ 141783 w 607639"/>
                  <a:gd name="connsiteY84" fmla="*/ 101191 h 414642"/>
                  <a:gd name="connsiteX85" fmla="*/ 151927 w 607639"/>
                  <a:gd name="connsiteY85" fmla="*/ 111238 h 414642"/>
                  <a:gd name="connsiteX86" fmla="*/ 141783 w 607639"/>
                  <a:gd name="connsiteY86" fmla="*/ 121373 h 414642"/>
                  <a:gd name="connsiteX87" fmla="*/ 91153 w 607639"/>
                  <a:gd name="connsiteY87" fmla="*/ 121373 h 414642"/>
                  <a:gd name="connsiteX88" fmla="*/ 81009 w 607639"/>
                  <a:gd name="connsiteY88" fmla="*/ 111238 h 414642"/>
                  <a:gd name="connsiteX89" fmla="*/ 91153 w 607639"/>
                  <a:gd name="connsiteY89" fmla="*/ 101191 h 414642"/>
                  <a:gd name="connsiteX90" fmla="*/ 374712 w 607639"/>
                  <a:gd name="connsiteY90" fmla="*/ 80938 h 414642"/>
                  <a:gd name="connsiteX91" fmla="*/ 384858 w 607639"/>
                  <a:gd name="connsiteY91" fmla="*/ 91068 h 414642"/>
                  <a:gd name="connsiteX92" fmla="*/ 384858 w 607639"/>
                  <a:gd name="connsiteY92" fmla="*/ 182063 h 414642"/>
                  <a:gd name="connsiteX93" fmla="*/ 475998 w 607639"/>
                  <a:gd name="connsiteY93" fmla="*/ 182063 h 414642"/>
                  <a:gd name="connsiteX94" fmla="*/ 486055 w 607639"/>
                  <a:gd name="connsiteY94" fmla="*/ 192194 h 414642"/>
                  <a:gd name="connsiteX95" fmla="*/ 374712 w 607639"/>
                  <a:gd name="connsiteY95" fmla="*/ 303360 h 414642"/>
                  <a:gd name="connsiteX96" fmla="*/ 263280 w 607639"/>
                  <a:gd name="connsiteY96" fmla="*/ 192194 h 414642"/>
                  <a:gd name="connsiteX97" fmla="*/ 374712 w 607639"/>
                  <a:gd name="connsiteY97" fmla="*/ 80938 h 414642"/>
                  <a:gd name="connsiteX98" fmla="*/ 425343 w 607639"/>
                  <a:gd name="connsiteY98" fmla="*/ 61744 h 414642"/>
                  <a:gd name="connsiteX99" fmla="*/ 425343 w 607639"/>
                  <a:gd name="connsiteY99" fmla="*/ 141635 h 414642"/>
                  <a:gd name="connsiteX100" fmla="*/ 505373 w 607639"/>
                  <a:gd name="connsiteY100" fmla="*/ 141635 h 414642"/>
                  <a:gd name="connsiteX101" fmla="*/ 425343 w 607639"/>
                  <a:gd name="connsiteY101" fmla="*/ 61744 h 414642"/>
                  <a:gd name="connsiteX102" fmla="*/ 161988 w 607639"/>
                  <a:gd name="connsiteY102" fmla="*/ 60757 h 414642"/>
                  <a:gd name="connsiteX103" fmla="*/ 232948 w 607639"/>
                  <a:gd name="connsiteY103" fmla="*/ 60757 h 414642"/>
                  <a:gd name="connsiteX104" fmla="*/ 243098 w 607639"/>
                  <a:gd name="connsiteY104" fmla="*/ 70804 h 414642"/>
                  <a:gd name="connsiteX105" fmla="*/ 232948 w 607639"/>
                  <a:gd name="connsiteY105" fmla="*/ 80939 h 414642"/>
                  <a:gd name="connsiteX106" fmla="*/ 161988 w 607639"/>
                  <a:gd name="connsiteY106" fmla="*/ 80939 h 414642"/>
                  <a:gd name="connsiteX107" fmla="*/ 151927 w 607639"/>
                  <a:gd name="connsiteY107" fmla="*/ 70804 h 414642"/>
                  <a:gd name="connsiteX108" fmla="*/ 161988 w 607639"/>
                  <a:gd name="connsiteY108" fmla="*/ 60757 h 414642"/>
                  <a:gd name="connsiteX109" fmla="*/ 91146 w 607639"/>
                  <a:gd name="connsiteY109" fmla="*/ 60757 h 414642"/>
                  <a:gd name="connsiteX110" fmla="*/ 121467 w 607639"/>
                  <a:gd name="connsiteY110" fmla="*/ 60757 h 414642"/>
                  <a:gd name="connsiteX111" fmla="*/ 131604 w 607639"/>
                  <a:gd name="connsiteY111" fmla="*/ 70804 h 414642"/>
                  <a:gd name="connsiteX112" fmla="*/ 121467 w 607639"/>
                  <a:gd name="connsiteY112" fmla="*/ 80939 h 414642"/>
                  <a:gd name="connsiteX113" fmla="*/ 91146 w 607639"/>
                  <a:gd name="connsiteY113" fmla="*/ 80939 h 414642"/>
                  <a:gd name="connsiteX114" fmla="*/ 81009 w 607639"/>
                  <a:gd name="connsiteY114" fmla="*/ 70804 h 414642"/>
                  <a:gd name="connsiteX115" fmla="*/ 91146 w 607639"/>
                  <a:gd name="connsiteY115" fmla="*/ 60757 h 414642"/>
                  <a:gd name="connsiteX116" fmla="*/ 415194 w 607639"/>
                  <a:gd name="connsiteY116" fmla="*/ 40505 h 414642"/>
                  <a:gd name="connsiteX117" fmla="*/ 526560 w 607639"/>
                  <a:gd name="connsiteY117" fmla="*/ 151765 h 414642"/>
                  <a:gd name="connsiteX118" fmla="*/ 516501 w 607639"/>
                  <a:gd name="connsiteY118" fmla="*/ 161807 h 414642"/>
                  <a:gd name="connsiteX119" fmla="*/ 415194 w 607639"/>
                  <a:gd name="connsiteY119" fmla="*/ 161807 h 414642"/>
                  <a:gd name="connsiteX120" fmla="*/ 405046 w 607639"/>
                  <a:gd name="connsiteY120" fmla="*/ 151765 h 414642"/>
                  <a:gd name="connsiteX121" fmla="*/ 405046 w 607639"/>
                  <a:gd name="connsiteY121" fmla="*/ 50636 h 414642"/>
                  <a:gd name="connsiteX122" fmla="*/ 415194 w 607639"/>
                  <a:gd name="connsiteY122" fmla="*/ 40505 h 414642"/>
                  <a:gd name="connsiteX123" fmla="*/ 70848 w 607639"/>
                  <a:gd name="connsiteY123" fmla="*/ 20177 h 414642"/>
                  <a:gd name="connsiteX124" fmla="*/ 60791 w 607639"/>
                  <a:gd name="connsiteY124" fmla="*/ 30309 h 414642"/>
                  <a:gd name="connsiteX125" fmla="*/ 60791 w 607639"/>
                  <a:gd name="connsiteY125" fmla="*/ 343802 h 414642"/>
                  <a:gd name="connsiteX126" fmla="*/ 222780 w 607639"/>
                  <a:gd name="connsiteY126" fmla="*/ 343802 h 414642"/>
                  <a:gd name="connsiteX127" fmla="*/ 232927 w 607639"/>
                  <a:gd name="connsiteY127" fmla="*/ 353935 h 414642"/>
                  <a:gd name="connsiteX128" fmla="*/ 232927 w 607639"/>
                  <a:gd name="connsiteY128" fmla="*/ 364067 h 414642"/>
                  <a:gd name="connsiteX129" fmla="*/ 374712 w 607639"/>
                  <a:gd name="connsiteY129" fmla="*/ 364067 h 414642"/>
                  <a:gd name="connsiteX130" fmla="*/ 374712 w 607639"/>
                  <a:gd name="connsiteY130" fmla="*/ 353935 h 414642"/>
                  <a:gd name="connsiteX131" fmla="*/ 384859 w 607639"/>
                  <a:gd name="connsiteY131" fmla="*/ 343802 h 414642"/>
                  <a:gd name="connsiteX132" fmla="*/ 546848 w 607639"/>
                  <a:gd name="connsiteY132" fmla="*/ 343802 h 414642"/>
                  <a:gd name="connsiteX133" fmla="*/ 546848 w 607639"/>
                  <a:gd name="connsiteY133" fmla="*/ 30309 h 414642"/>
                  <a:gd name="connsiteX134" fmla="*/ 536702 w 607639"/>
                  <a:gd name="connsiteY134" fmla="*/ 20177 h 414642"/>
                  <a:gd name="connsiteX135" fmla="*/ 70848 w 607639"/>
                  <a:gd name="connsiteY135" fmla="*/ 0 h 414642"/>
                  <a:gd name="connsiteX136" fmla="*/ 536702 w 607639"/>
                  <a:gd name="connsiteY136" fmla="*/ 0 h 414642"/>
                  <a:gd name="connsiteX137" fmla="*/ 567142 w 607639"/>
                  <a:gd name="connsiteY137" fmla="*/ 30309 h 414642"/>
                  <a:gd name="connsiteX138" fmla="*/ 567142 w 607639"/>
                  <a:gd name="connsiteY138" fmla="*/ 343802 h 414642"/>
                  <a:gd name="connsiteX139" fmla="*/ 597492 w 607639"/>
                  <a:gd name="connsiteY139" fmla="*/ 343802 h 414642"/>
                  <a:gd name="connsiteX140" fmla="*/ 607639 w 607639"/>
                  <a:gd name="connsiteY140" fmla="*/ 353935 h 414642"/>
                  <a:gd name="connsiteX141" fmla="*/ 607639 w 607639"/>
                  <a:gd name="connsiteY141" fmla="*/ 384244 h 414642"/>
                  <a:gd name="connsiteX142" fmla="*/ 577199 w 607639"/>
                  <a:gd name="connsiteY142" fmla="*/ 414642 h 414642"/>
                  <a:gd name="connsiteX143" fmla="*/ 30351 w 607639"/>
                  <a:gd name="connsiteY143" fmla="*/ 414642 h 414642"/>
                  <a:gd name="connsiteX144" fmla="*/ 0 w 607639"/>
                  <a:gd name="connsiteY144" fmla="*/ 384244 h 414642"/>
                  <a:gd name="connsiteX145" fmla="*/ 0 w 607639"/>
                  <a:gd name="connsiteY145" fmla="*/ 353935 h 414642"/>
                  <a:gd name="connsiteX146" fmla="*/ 10147 w 607639"/>
                  <a:gd name="connsiteY146" fmla="*/ 343802 h 414642"/>
                  <a:gd name="connsiteX147" fmla="*/ 40497 w 607639"/>
                  <a:gd name="connsiteY147" fmla="*/ 343802 h 414642"/>
                  <a:gd name="connsiteX148" fmla="*/ 40497 w 607639"/>
                  <a:gd name="connsiteY148" fmla="*/ 30309 h 414642"/>
                  <a:gd name="connsiteX149" fmla="*/ 70848 w 607639"/>
                  <a:gd name="connsiteY149" fmla="*/ 0 h 4146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Lst>
                <a:rect l="l" t="t" r="r" b="b"/>
                <a:pathLst>
                  <a:path w="607639" h="414642">
                    <a:moveTo>
                      <a:pt x="20293" y="364067"/>
                    </a:moveTo>
                    <a:lnTo>
                      <a:pt x="20293" y="384244"/>
                    </a:lnTo>
                    <a:cubicBezTo>
                      <a:pt x="20293" y="390377"/>
                      <a:pt x="24299" y="394377"/>
                      <a:pt x="30351" y="394377"/>
                    </a:cubicBezTo>
                    <a:lnTo>
                      <a:pt x="577199" y="394377"/>
                    </a:lnTo>
                    <a:cubicBezTo>
                      <a:pt x="583341" y="394377"/>
                      <a:pt x="587346" y="390377"/>
                      <a:pt x="587346" y="384244"/>
                    </a:cubicBezTo>
                    <a:lnTo>
                      <a:pt x="587346" y="364067"/>
                    </a:lnTo>
                    <a:lnTo>
                      <a:pt x="556995" y="364067"/>
                    </a:lnTo>
                    <a:lnTo>
                      <a:pt x="394916" y="364067"/>
                    </a:lnTo>
                    <a:lnTo>
                      <a:pt x="394916" y="374200"/>
                    </a:lnTo>
                    <a:cubicBezTo>
                      <a:pt x="394916" y="380244"/>
                      <a:pt x="390911" y="384244"/>
                      <a:pt x="384859" y="384244"/>
                    </a:cubicBezTo>
                    <a:lnTo>
                      <a:pt x="222780" y="384244"/>
                    </a:lnTo>
                    <a:cubicBezTo>
                      <a:pt x="216728" y="384244"/>
                      <a:pt x="212634" y="380244"/>
                      <a:pt x="212634" y="374200"/>
                    </a:cubicBezTo>
                    <a:lnTo>
                      <a:pt x="212634" y="364067"/>
                    </a:lnTo>
                    <a:lnTo>
                      <a:pt x="50644" y="364067"/>
                    </a:lnTo>
                    <a:close/>
                    <a:moveTo>
                      <a:pt x="182270" y="262926"/>
                    </a:moveTo>
                    <a:lnTo>
                      <a:pt x="192432" y="262926"/>
                    </a:lnTo>
                    <a:cubicBezTo>
                      <a:pt x="198493" y="262926"/>
                      <a:pt x="202593" y="267012"/>
                      <a:pt x="202593" y="273052"/>
                    </a:cubicBezTo>
                    <a:cubicBezTo>
                      <a:pt x="202593" y="279092"/>
                      <a:pt x="198493" y="283178"/>
                      <a:pt x="192432" y="283178"/>
                    </a:cubicBezTo>
                    <a:lnTo>
                      <a:pt x="182270" y="283178"/>
                    </a:lnTo>
                    <a:cubicBezTo>
                      <a:pt x="176209" y="283178"/>
                      <a:pt x="172109" y="279092"/>
                      <a:pt x="172109" y="273052"/>
                    </a:cubicBezTo>
                    <a:cubicBezTo>
                      <a:pt x="172109" y="267012"/>
                      <a:pt x="176209" y="262926"/>
                      <a:pt x="182270" y="262926"/>
                    </a:cubicBezTo>
                    <a:close/>
                    <a:moveTo>
                      <a:pt x="91153" y="262926"/>
                    </a:moveTo>
                    <a:lnTo>
                      <a:pt x="141783" y="262926"/>
                    </a:lnTo>
                    <a:cubicBezTo>
                      <a:pt x="147834" y="262926"/>
                      <a:pt x="151927" y="267012"/>
                      <a:pt x="151927" y="273052"/>
                    </a:cubicBezTo>
                    <a:cubicBezTo>
                      <a:pt x="151927" y="279092"/>
                      <a:pt x="147834" y="283178"/>
                      <a:pt x="141783" y="283178"/>
                    </a:cubicBezTo>
                    <a:lnTo>
                      <a:pt x="91153" y="283178"/>
                    </a:lnTo>
                    <a:cubicBezTo>
                      <a:pt x="85102" y="283178"/>
                      <a:pt x="81009" y="279092"/>
                      <a:pt x="81009" y="273052"/>
                    </a:cubicBezTo>
                    <a:cubicBezTo>
                      <a:pt x="81009" y="267012"/>
                      <a:pt x="85102" y="262926"/>
                      <a:pt x="91153" y="262926"/>
                    </a:cubicBezTo>
                    <a:close/>
                    <a:moveTo>
                      <a:pt x="161988" y="222493"/>
                    </a:moveTo>
                    <a:lnTo>
                      <a:pt x="232948" y="222493"/>
                    </a:lnTo>
                    <a:cubicBezTo>
                      <a:pt x="239002" y="222493"/>
                      <a:pt x="243098" y="226579"/>
                      <a:pt x="243098" y="232619"/>
                    </a:cubicBezTo>
                    <a:cubicBezTo>
                      <a:pt x="243098" y="238659"/>
                      <a:pt x="239002" y="242745"/>
                      <a:pt x="232948" y="242745"/>
                    </a:cubicBezTo>
                    <a:lnTo>
                      <a:pt x="161988" y="242745"/>
                    </a:lnTo>
                    <a:cubicBezTo>
                      <a:pt x="155934" y="242745"/>
                      <a:pt x="151927" y="238659"/>
                      <a:pt x="151927" y="232619"/>
                    </a:cubicBezTo>
                    <a:cubicBezTo>
                      <a:pt x="151927" y="226579"/>
                      <a:pt x="155934" y="222493"/>
                      <a:pt x="161988" y="222493"/>
                    </a:cubicBezTo>
                    <a:close/>
                    <a:moveTo>
                      <a:pt x="91146" y="222493"/>
                    </a:moveTo>
                    <a:lnTo>
                      <a:pt x="121467" y="222493"/>
                    </a:lnTo>
                    <a:cubicBezTo>
                      <a:pt x="127603" y="222493"/>
                      <a:pt x="131604" y="226579"/>
                      <a:pt x="131604" y="232619"/>
                    </a:cubicBezTo>
                    <a:cubicBezTo>
                      <a:pt x="131604" y="238659"/>
                      <a:pt x="127603" y="242745"/>
                      <a:pt x="121467" y="242745"/>
                    </a:cubicBezTo>
                    <a:lnTo>
                      <a:pt x="91146" y="242745"/>
                    </a:lnTo>
                    <a:cubicBezTo>
                      <a:pt x="85099" y="242745"/>
                      <a:pt x="81009" y="238659"/>
                      <a:pt x="81009" y="232619"/>
                    </a:cubicBezTo>
                    <a:cubicBezTo>
                      <a:pt x="81009" y="226579"/>
                      <a:pt x="85099" y="222493"/>
                      <a:pt x="91146" y="222493"/>
                    </a:cubicBezTo>
                    <a:close/>
                    <a:moveTo>
                      <a:pt x="182270" y="182059"/>
                    </a:moveTo>
                    <a:lnTo>
                      <a:pt x="192432" y="182059"/>
                    </a:lnTo>
                    <a:cubicBezTo>
                      <a:pt x="198493" y="182059"/>
                      <a:pt x="202593" y="186060"/>
                      <a:pt x="202593" y="192195"/>
                    </a:cubicBezTo>
                    <a:cubicBezTo>
                      <a:pt x="202593" y="198240"/>
                      <a:pt x="198493" y="202241"/>
                      <a:pt x="192432" y="202241"/>
                    </a:cubicBezTo>
                    <a:lnTo>
                      <a:pt x="182270" y="202241"/>
                    </a:lnTo>
                    <a:cubicBezTo>
                      <a:pt x="176209" y="202241"/>
                      <a:pt x="172109" y="198240"/>
                      <a:pt x="172109" y="192195"/>
                    </a:cubicBezTo>
                    <a:cubicBezTo>
                      <a:pt x="172109" y="186060"/>
                      <a:pt x="176209" y="182059"/>
                      <a:pt x="182270" y="182059"/>
                    </a:cubicBezTo>
                    <a:close/>
                    <a:moveTo>
                      <a:pt x="91153" y="182059"/>
                    </a:moveTo>
                    <a:lnTo>
                      <a:pt x="141783" y="182059"/>
                    </a:lnTo>
                    <a:cubicBezTo>
                      <a:pt x="147834" y="182059"/>
                      <a:pt x="151927" y="186060"/>
                      <a:pt x="151927" y="192195"/>
                    </a:cubicBezTo>
                    <a:cubicBezTo>
                      <a:pt x="151927" y="198240"/>
                      <a:pt x="147834" y="202241"/>
                      <a:pt x="141783" y="202241"/>
                    </a:cubicBezTo>
                    <a:lnTo>
                      <a:pt x="91153" y="202241"/>
                    </a:lnTo>
                    <a:cubicBezTo>
                      <a:pt x="85102" y="202241"/>
                      <a:pt x="81009" y="198240"/>
                      <a:pt x="81009" y="192195"/>
                    </a:cubicBezTo>
                    <a:cubicBezTo>
                      <a:pt x="81009" y="186060"/>
                      <a:pt x="85102" y="182059"/>
                      <a:pt x="91153" y="182059"/>
                    </a:cubicBezTo>
                    <a:close/>
                    <a:moveTo>
                      <a:pt x="161988" y="141625"/>
                    </a:moveTo>
                    <a:lnTo>
                      <a:pt x="232948" y="141625"/>
                    </a:lnTo>
                    <a:cubicBezTo>
                      <a:pt x="239002" y="141625"/>
                      <a:pt x="243098" y="145626"/>
                      <a:pt x="243098" y="151761"/>
                    </a:cubicBezTo>
                    <a:cubicBezTo>
                      <a:pt x="243098" y="157806"/>
                      <a:pt x="239002" y="161807"/>
                      <a:pt x="232948" y="161807"/>
                    </a:cubicBezTo>
                    <a:lnTo>
                      <a:pt x="161988" y="161807"/>
                    </a:lnTo>
                    <a:cubicBezTo>
                      <a:pt x="155934" y="161807"/>
                      <a:pt x="151927" y="157806"/>
                      <a:pt x="151927" y="151761"/>
                    </a:cubicBezTo>
                    <a:cubicBezTo>
                      <a:pt x="151927" y="145626"/>
                      <a:pt x="155934" y="141625"/>
                      <a:pt x="161988" y="141625"/>
                    </a:cubicBezTo>
                    <a:close/>
                    <a:moveTo>
                      <a:pt x="91146" y="141625"/>
                    </a:moveTo>
                    <a:lnTo>
                      <a:pt x="121467" y="141625"/>
                    </a:lnTo>
                    <a:cubicBezTo>
                      <a:pt x="127603" y="141625"/>
                      <a:pt x="131604" y="145626"/>
                      <a:pt x="131604" y="151761"/>
                    </a:cubicBezTo>
                    <a:cubicBezTo>
                      <a:pt x="131604" y="157806"/>
                      <a:pt x="127603" y="161807"/>
                      <a:pt x="121467" y="161807"/>
                    </a:cubicBezTo>
                    <a:lnTo>
                      <a:pt x="91146" y="161807"/>
                    </a:lnTo>
                    <a:cubicBezTo>
                      <a:pt x="85099" y="161807"/>
                      <a:pt x="81009" y="157806"/>
                      <a:pt x="81009" y="151761"/>
                    </a:cubicBezTo>
                    <a:cubicBezTo>
                      <a:pt x="81009" y="145626"/>
                      <a:pt x="85099" y="141625"/>
                      <a:pt x="91146" y="141625"/>
                    </a:cubicBezTo>
                    <a:close/>
                    <a:moveTo>
                      <a:pt x="364566" y="102176"/>
                    </a:moveTo>
                    <a:cubicBezTo>
                      <a:pt x="318996" y="107241"/>
                      <a:pt x="283573" y="145630"/>
                      <a:pt x="283573" y="192194"/>
                    </a:cubicBezTo>
                    <a:cubicBezTo>
                      <a:pt x="283573" y="242756"/>
                      <a:pt x="324069" y="283188"/>
                      <a:pt x="374712" y="283188"/>
                    </a:cubicBezTo>
                    <a:cubicBezTo>
                      <a:pt x="421261" y="283188"/>
                      <a:pt x="459799" y="247732"/>
                      <a:pt x="464783" y="202235"/>
                    </a:cubicBezTo>
                    <a:lnTo>
                      <a:pt x="374712" y="202235"/>
                    </a:lnTo>
                    <a:cubicBezTo>
                      <a:pt x="368660" y="202235"/>
                      <a:pt x="364566" y="198236"/>
                      <a:pt x="364566" y="192194"/>
                    </a:cubicBezTo>
                    <a:close/>
                    <a:moveTo>
                      <a:pt x="182270" y="101191"/>
                    </a:moveTo>
                    <a:lnTo>
                      <a:pt x="192432" y="101191"/>
                    </a:lnTo>
                    <a:cubicBezTo>
                      <a:pt x="198493" y="101191"/>
                      <a:pt x="202593" y="105192"/>
                      <a:pt x="202593" y="111238"/>
                    </a:cubicBezTo>
                    <a:cubicBezTo>
                      <a:pt x="202593" y="117372"/>
                      <a:pt x="198493" y="121373"/>
                      <a:pt x="192432" y="121373"/>
                    </a:cubicBezTo>
                    <a:lnTo>
                      <a:pt x="182270" y="121373"/>
                    </a:lnTo>
                    <a:cubicBezTo>
                      <a:pt x="176209" y="121373"/>
                      <a:pt x="172109" y="117372"/>
                      <a:pt x="172109" y="111238"/>
                    </a:cubicBezTo>
                    <a:cubicBezTo>
                      <a:pt x="172109" y="105192"/>
                      <a:pt x="176209" y="101191"/>
                      <a:pt x="182270" y="101191"/>
                    </a:cubicBezTo>
                    <a:close/>
                    <a:moveTo>
                      <a:pt x="91153" y="101191"/>
                    </a:moveTo>
                    <a:lnTo>
                      <a:pt x="141783" y="101191"/>
                    </a:lnTo>
                    <a:cubicBezTo>
                      <a:pt x="147834" y="101191"/>
                      <a:pt x="151927" y="105192"/>
                      <a:pt x="151927" y="111238"/>
                    </a:cubicBezTo>
                    <a:cubicBezTo>
                      <a:pt x="151927" y="117372"/>
                      <a:pt x="147834" y="121373"/>
                      <a:pt x="141783" y="121373"/>
                    </a:cubicBezTo>
                    <a:lnTo>
                      <a:pt x="91153" y="121373"/>
                    </a:lnTo>
                    <a:cubicBezTo>
                      <a:pt x="85102" y="121373"/>
                      <a:pt x="81009" y="117372"/>
                      <a:pt x="81009" y="111238"/>
                    </a:cubicBezTo>
                    <a:cubicBezTo>
                      <a:pt x="81009" y="105192"/>
                      <a:pt x="85102" y="101191"/>
                      <a:pt x="91153" y="101191"/>
                    </a:cubicBezTo>
                    <a:close/>
                    <a:moveTo>
                      <a:pt x="374712" y="80938"/>
                    </a:moveTo>
                    <a:cubicBezTo>
                      <a:pt x="380764" y="80938"/>
                      <a:pt x="384858" y="85026"/>
                      <a:pt x="384858" y="91068"/>
                    </a:cubicBezTo>
                    <a:lnTo>
                      <a:pt x="384858" y="182063"/>
                    </a:lnTo>
                    <a:lnTo>
                      <a:pt x="475998" y="182063"/>
                    </a:lnTo>
                    <a:cubicBezTo>
                      <a:pt x="482050" y="182063"/>
                      <a:pt x="486055" y="186062"/>
                      <a:pt x="486055" y="192194"/>
                    </a:cubicBezTo>
                    <a:cubicBezTo>
                      <a:pt x="486055" y="253864"/>
                      <a:pt x="436480" y="303360"/>
                      <a:pt x="374712" y="303360"/>
                    </a:cubicBezTo>
                    <a:cubicBezTo>
                      <a:pt x="312944" y="303360"/>
                      <a:pt x="263280" y="253864"/>
                      <a:pt x="263280" y="192194"/>
                    </a:cubicBezTo>
                    <a:cubicBezTo>
                      <a:pt x="263280" y="130523"/>
                      <a:pt x="312944" y="80938"/>
                      <a:pt x="374712" y="80938"/>
                    </a:cubicBezTo>
                    <a:close/>
                    <a:moveTo>
                      <a:pt x="425343" y="61744"/>
                    </a:moveTo>
                    <a:lnTo>
                      <a:pt x="425343" y="141635"/>
                    </a:lnTo>
                    <a:lnTo>
                      <a:pt x="505373" y="141635"/>
                    </a:lnTo>
                    <a:cubicBezTo>
                      <a:pt x="500299" y="99157"/>
                      <a:pt x="466827" y="65743"/>
                      <a:pt x="425343" y="61744"/>
                    </a:cubicBezTo>
                    <a:close/>
                    <a:moveTo>
                      <a:pt x="161988" y="60757"/>
                    </a:moveTo>
                    <a:lnTo>
                      <a:pt x="232948" y="60757"/>
                    </a:lnTo>
                    <a:cubicBezTo>
                      <a:pt x="239002" y="60757"/>
                      <a:pt x="243098" y="64758"/>
                      <a:pt x="243098" y="70804"/>
                    </a:cubicBezTo>
                    <a:cubicBezTo>
                      <a:pt x="243098" y="76938"/>
                      <a:pt x="239002" y="80939"/>
                      <a:pt x="232948" y="80939"/>
                    </a:cubicBezTo>
                    <a:lnTo>
                      <a:pt x="161988" y="80939"/>
                    </a:lnTo>
                    <a:cubicBezTo>
                      <a:pt x="155934" y="80939"/>
                      <a:pt x="151927" y="76938"/>
                      <a:pt x="151927" y="70804"/>
                    </a:cubicBezTo>
                    <a:cubicBezTo>
                      <a:pt x="151927" y="64758"/>
                      <a:pt x="155934" y="60757"/>
                      <a:pt x="161988" y="60757"/>
                    </a:cubicBezTo>
                    <a:close/>
                    <a:moveTo>
                      <a:pt x="91146" y="60757"/>
                    </a:moveTo>
                    <a:lnTo>
                      <a:pt x="121467" y="60757"/>
                    </a:lnTo>
                    <a:cubicBezTo>
                      <a:pt x="127603" y="60757"/>
                      <a:pt x="131604" y="64758"/>
                      <a:pt x="131604" y="70804"/>
                    </a:cubicBezTo>
                    <a:cubicBezTo>
                      <a:pt x="131604" y="76938"/>
                      <a:pt x="127603" y="80939"/>
                      <a:pt x="121467" y="80939"/>
                    </a:cubicBezTo>
                    <a:lnTo>
                      <a:pt x="91146" y="80939"/>
                    </a:lnTo>
                    <a:cubicBezTo>
                      <a:pt x="85099" y="80939"/>
                      <a:pt x="81009" y="76938"/>
                      <a:pt x="81009" y="70804"/>
                    </a:cubicBezTo>
                    <a:cubicBezTo>
                      <a:pt x="81009" y="64758"/>
                      <a:pt x="85099" y="60757"/>
                      <a:pt x="91146" y="60757"/>
                    </a:cubicBezTo>
                    <a:close/>
                    <a:moveTo>
                      <a:pt x="415194" y="40505"/>
                    </a:moveTo>
                    <a:cubicBezTo>
                      <a:pt x="476975" y="40505"/>
                      <a:pt x="526560" y="90092"/>
                      <a:pt x="526560" y="151765"/>
                    </a:cubicBezTo>
                    <a:cubicBezTo>
                      <a:pt x="526560" y="157808"/>
                      <a:pt x="522554" y="161807"/>
                      <a:pt x="516501" y="161807"/>
                    </a:cubicBezTo>
                    <a:lnTo>
                      <a:pt x="415194" y="161807"/>
                    </a:lnTo>
                    <a:cubicBezTo>
                      <a:pt x="409141" y="161807"/>
                      <a:pt x="405046" y="157808"/>
                      <a:pt x="405046" y="151765"/>
                    </a:cubicBezTo>
                    <a:lnTo>
                      <a:pt x="405046" y="50636"/>
                    </a:lnTo>
                    <a:cubicBezTo>
                      <a:pt x="405046" y="44593"/>
                      <a:pt x="409141" y="40505"/>
                      <a:pt x="415194" y="40505"/>
                    </a:cubicBezTo>
                    <a:close/>
                    <a:moveTo>
                      <a:pt x="70848" y="20177"/>
                    </a:moveTo>
                    <a:cubicBezTo>
                      <a:pt x="64796" y="20177"/>
                      <a:pt x="60791" y="24265"/>
                      <a:pt x="60791" y="30309"/>
                    </a:cubicBezTo>
                    <a:lnTo>
                      <a:pt x="60791" y="343802"/>
                    </a:lnTo>
                    <a:lnTo>
                      <a:pt x="222780" y="343802"/>
                    </a:lnTo>
                    <a:cubicBezTo>
                      <a:pt x="228833" y="343802"/>
                      <a:pt x="232927" y="347891"/>
                      <a:pt x="232927" y="353935"/>
                    </a:cubicBezTo>
                    <a:lnTo>
                      <a:pt x="232927" y="364067"/>
                    </a:lnTo>
                    <a:lnTo>
                      <a:pt x="374712" y="364067"/>
                    </a:lnTo>
                    <a:lnTo>
                      <a:pt x="374712" y="353935"/>
                    </a:lnTo>
                    <a:cubicBezTo>
                      <a:pt x="374712" y="347891"/>
                      <a:pt x="378718" y="343802"/>
                      <a:pt x="384859" y="343802"/>
                    </a:cubicBezTo>
                    <a:lnTo>
                      <a:pt x="546848" y="343802"/>
                    </a:lnTo>
                    <a:lnTo>
                      <a:pt x="546848" y="30309"/>
                    </a:lnTo>
                    <a:cubicBezTo>
                      <a:pt x="546848" y="24265"/>
                      <a:pt x="542754" y="20177"/>
                      <a:pt x="536702" y="20177"/>
                    </a:cubicBezTo>
                    <a:close/>
                    <a:moveTo>
                      <a:pt x="70848" y="0"/>
                    </a:moveTo>
                    <a:lnTo>
                      <a:pt x="536702" y="0"/>
                    </a:lnTo>
                    <a:cubicBezTo>
                      <a:pt x="553969" y="0"/>
                      <a:pt x="567142" y="13155"/>
                      <a:pt x="567142" y="30309"/>
                    </a:cubicBezTo>
                    <a:lnTo>
                      <a:pt x="567142" y="343802"/>
                    </a:lnTo>
                    <a:lnTo>
                      <a:pt x="597492" y="343802"/>
                    </a:lnTo>
                    <a:cubicBezTo>
                      <a:pt x="603545" y="343802"/>
                      <a:pt x="607639" y="347891"/>
                      <a:pt x="607639" y="353935"/>
                    </a:cubicBezTo>
                    <a:lnTo>
                      <a:pt x="607639" y="384244"/>
                    </a:lnTo>
                    <a:cubicBezTo>
                      <a:pt x="607639" y="401487"/>
                      <a:pt x="594466" y="414642"/>
                      <a:pt x="577199" y="414642"/>
                    </a:cubicBezTo>
                    <a:lnTo>
                      <a:pt x="30351" y="414642"/>
                    </a:lnTo>
                    <a:cubicBezTo>
                      <a:pt x="13173" y="414642"/>
                      <a:pt x="0" y="401487"/>
                      <a:pt x="0" y="384244"/>
                    </a:cubicBezTo>
                    <a:lnTo>
                      <a:pt x="0" y="353935"/>
                    </a:lnTo>
                    <a:cubicBezTo>
                      <a:pt x="0" y="347891"/>
                      <a:pt x="4094" y="343802"/>
                      <a:pt x="10147" y="343802"/>
                    </a:cubicBezTo>
                    <a:lnTo>
                      <a:pt x="40497" y="343802"/>
                    </a:lnTo>
                    <a:lnTo>
                      <a:pt x="40497" y="30309"/>
                    </a:lnTo>
                    <a:cubicBezTo>
                      <a:pt x="40497" y="13155"/>
                      <a:pt x="53670" y="0"/>
                      <a:pt x="70848" y="0"/>
                    </a:cubicBezTo>
                    <a:close/>
                  </a:path>
                </a:pathLst>
              </a:custGeom>
              <a:solidFill>
                <a:schemeClr val="bg1"/>
              </a:solidFill>
              <a:ln>
                <a:noFill/>
              </a:ln>
            </p:spPr>
            <p:txBody>
              <a:bodyPr vert="horz" wrap="square" lIns="182832" tIns="91416" rIns="182832" bIns="91416" numCol="1" anchor="t" anchorCtr="0" compatLnSpc="1"/>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endParaRPr lang="en-US" sz="7200" dirty="0"/>
              </a:p>
            </p:txBody>
          </p:sp>
        </p:grpSp>
        <p:sp>
          <p:nvSpPr>
            <p:cNvPr id="11" name="íŝ1îḍè"/>
            <p:cNvSpPr txBox="1"/>
            <p:nvPr/>
          </p:nvSpPr>
          <p:spPr>
            <a:xfrm>
              <a:off x="4244465" y="4229445"/>
              <a:ext cx="3239792" cy="1252962"/>
            </a:xfrm>
            <a:prstGeom prst="rect">
              <a:avLst/>
            </a:prstGeom>
            <a:noFill/>
          </p:spPr>
          <p:txBody>
            <a:bodyPr wrap="square" lIns="90000" tIns="46800" rIns="90000" bIns="46800" rtlCol="0">
              <a:noAutofit/>
            </a:bodyPr>
            <a:lstStyle/>
            <a:p>
              <a:pPr lvl="0" indent="0" defTabSz="914400">
                <a:buFont typeface="Arial" panose="020B0604020202020204" pitchFamily="34" charset="0"/>
                <a:buNone/>
                <a:defRPr/>
              </a:pPr>
              <a:r>
                <a:rPr lang="en-US" altLang="zh-CN" b="1" kern="0" dirty="0"/>
                <a:t>Voluntary standards that are adopted to support regulations applicable to your products; or</a:t>
              </a:r>
              <a:endParaRPr lang="en-US" altLang="zh-CN" b="1" kern="0" dirty="0"/>
            </a:p>
          </p:txBody>
        </p:sp>
        <p:grpSp>
          <p:nvGrpSpPr>
            <p:cNvPr id="14" name="iŝ1îďe"/>
            <p:cNvGrpSpPr/>
            <p:nvPr/>
          </p:nvGrpSpPr>
          <p:grpSpPr>
            <a:xfrm>
              <a:off x="9570525" y="3518409"/>
              <a:ext cx="675000" cy="675005"/>
              <a:chOff x="7209746" y="4153276"/>
              <a:chExt cx="675000" cy="675005"/>
            </a:xfrm>
          </p:grpSpPr>
          <p:sp>
            <p:nvSpPr>
              <p:cNvPr id="93" name="ïSľïḓé"/>
              <p:cNvSpPr/>
              <p:nvPr/>
            </p:nvSpPr>
            <p:spPr>
              <a:xfrm>
                <a:off x="7209746" y="4153276"/>
                <a:ext cx="675000" cy="675005"/>
              </a:xfrm>
              <a:prstGeom prst="ellipse">
                <a:avLst/>
              </a:prstGeom>
              <a:solidFill>
                <a:schemeClr val="accent2">
                  <a:lumMod val="50000"/>
                </a:schemeClr>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defRPr>
                </a:lvl1pPr>
                <a:lvl2pPr marL="457200" algn="l" defTabSz="914400" rtl="0" eaLnBrk="1" latinLnBrk="0" hangingPunct="1">
                  <a:defRPr sz="1800" kern="1200">
                    <a:solidFill>
                      <a:schemeClr val="lt1"/>
                    </a:solidFill>
                  </a:defRPr>
                </a:lvl2pPr>
                <a:lvl3pPr marL="914400" algn="l" defTabSz="914400" rtl="0" eaLnBrk="1" latinLnBrk="0" hangingPunct="1">
                  <a:defRPr sz="1800" kern="1200">
                    <a:solidFill>
                      <a:schemeClr val="lt1"/>
                    </a:solidFill>
                  </a:defRPr>
                </a:lvl3pPr>
                <a:lvl4pPr marL="1371600" algn="l" defTabSz="914400" rtl="0" eaLnBrk="1" latinLnBrk="0" hangingPunct="1">
                  <a:defRPr sz="1800" kern="1200">
                    <a:solidFill>
                      <a:schemeClr val="lt1"/>
                    </a:solidFill>
                  </a:defRPr>
                </a:lvl4pPr>
                <a:lvl5pPr marL="1828800" algn="l" defTabSz="914400" rtl="0" eaLnBrk="1" latinLnBrk="0" hangingPunct="1">
                  <a:defRPr sz="1800" kern="1200">
                    <a:solidFill>
                      <a:schemeClr val="lt1"/>
                    </a:solidFill>
                  </a:defRPr>
                </a:lvl5pPr>
                <a:lvl6pPr marL="2286000" algn="l" defTabSz="914400" rtl="0" eaLnBrk="1" latinLnBrk="0" hangingPunct="1">
                  <a:defRPr sz="1800" kern="1200">
                    <a:solidFill>
                      <a:schemeClr val="lt1"/>
                    </a:solidFill>
                  </a:defRPr>
                </a:lvl6pPr>
                <a:lvl7pPr marL="2743200" algn="l" defTabSz="914400" rtl="0" eaLnBrk="1" latinLnBrk="0" hangingPunct="1">
                  <a:defRPr sz="1800" kern="1200">
                    <a:solidFill>
                      <a:schemeClr val="lt1"/>
                    </a:solidFill>
                  </a:defRPr>
                </a:lvl7pPr>
                <a:lvl8pPr marL="3200400" algn="l" defTabSz="914400" rtl="0" eaLnBrk="1" latinLnBrk="0" hangingPunct="1">
                  <a:defRPr sz="1800" kern="1200">
                    <a:solidFill>
                      <a:schemeClr val="lt1"/>
                    </a:solidFill>
                  </a:defRPr>
                </a:lvl8pPr>
                <a:lvl9pPr marL="3657600" algn="l" defTabSz="914400" rtl="0" eaLnBrk="1" latinLnBrk="0" hangingPunct="1">
                  <a:defRPr sz="1800" kern="1200">
                    <a:solidFill>
                      <a:schemeClr val="lt1"/>
                    </a:solidFill>
                  </a:defRPr>
                </a:lvl9pPr>
              </a:lstStyle>
              <a:p>
                <a:pPr algn="ctr"/>
                <a:endParaRPr lang="zh-CN" altLang="en-US" dirty="0">
                  <a:solidFill>
                    <a:schemeClr val="accent2"/>
                  </a:solidFill>
                </a:endParaRPr>
              </a:p>
            </p:txBody>
          </p:sp>
          <p:sp>
            <p:nvSpPr>
              <p:cNvPr id="94" name="íṣḷídè"/>
              <p:cNvSpPr/>
              <p:nvPr/>
            </p:nvSpPr>
            <p:spPr bwMode="auto">
              <a:xfrm>
                <a:off x="7375153" y="4318910"/>
                <a:ext cx="344185" cy="343732"/>
              </a:xfrm>
              <a:custGeom>
                <a:avLst/>
                <a:gdLst>
                  <a:gd name="connsiteX0" fmla="*/ 86413 w 591547"/>
                  <a:gd name="connsiteY0" fmla="*/ 515758 h 590770"/>
                  <a:gd name="connsiteX1" fmla="*/ 171919 w 591547"/>
                  <a:gd name="connsiteY1" fmla="*/ 515758 h 590770"/>
                  <a:gd name="connsiteX2" fmla="*/ 171919 w 591547"/>
                  <a:gd name="connsiteY2" fmla="*/ 537523 h 590770"/>
                  <a:gd name="connsiteX3" fmla="*/ 86413 w 591547"/>
                  <a:gd name="connsiteY3" fmla="*/ 537523 h 590770"/>
                  <a:gd name="connsiteX4" fmla="*/ 86413 w 591547"/>
                  <a:gd name="connsiteY4" fmla="*/ 461733 h 590770"/>
                  <a:gd name="connsiteX5" fmla="*/ 171919 w 591547"/>
                  <a:gd name="connsiteY5" fmla="*/ 461733 h 590770"/>
                  <a:gd name="connsiteX6" fmla="*/ 171919 w 591547"/>
                  <a:gd name="connsiteY6" fmla="*/ 483498 h 590770"/>
                  <a:gd name="connsiteX7" fmla="*/ 86413 w 591547"/>
                  <a:gd name="connsiteY7" fmla="*/ 483498 h 590770"/>
                  <a:gd name="connsiteX8" fmla="*/ 86413 w 591547"/>
                  <a:gd name="connsiteY8" fmla="*/ 408616 h 590770"/>
                  <a:gd name="connsiteX9" fmla="*/ 171919 w 591547"/>
                  <a:gd name="connsiteY9" fmla="*/ 408616 h 590770"/>
                  <a:gd name="connsiteX10" fmla="*/ 171919 w 591547"/>
                  <a:gd name="connsiteY10" fmla="*/ 429474 h 590770"/>
                  <a:gd name="connsiteX11" fmla="*/ 86413 w 591547"/>
                  <a:gd name="connsiteY11" fmla="*/ 429474 h 590770"/>
                  <a:gd name="connsiteX12" fmla="*/ 204177 w 591547"/>
                  <a:gd name="connsiteY12" fmla="*/ 357041 h 590770"/>
                  <a:gd name="connsiteX13" fmla="*/ 204177 w 591547"/>
                  <a:gd name="connsiteY13" fmla="*/ 569815 h 590770"/>
                  <a:gd name="connsiteX14" fmla="*/ 333300 w 591547"/>
                  <a:gd name="connsiteY14" fmla="*/ 569815 h 590770"/>
                  <a:gd name="connsiteX15" fmla="*/ 333300 w 591547"/>
                  <a:gd name="connsiteY15" fmla="*/ 382026 h 590770"/>
                  <a:gd name="connsiteX16" fmla="*/ 183194 w 591547"/>
                  <a:gd name="connsiteY16" fmla="*/ 357041 h 590770"/>
                  <a:gd name="connsiteX17" fmla="*/ 75053 w 591547"/>
                  <a:gd name="connsiteY17" fmla="*/ 382026 h 590770"/>
                  <a:gd name="connsiteX18" fmla="*/ 75053 w 591547"/>
                  <a:gd name="connsiteY18" fmla="*/ 569815 h 590770"/>
                  <a:gd name="connsiteX19" fmla="*/ 183194 w 591547"/>
                  <a:gd name="connsiteY19" fmla="*/ 569815 h 590770"/>
                  <a:gd name="connsiteX20" fmla="*/ 247709 w 591547"/>
                  <a:gd name="connsiteY20" fmla="*/ 311838 h 590770"/>
                  <a:gd name="connsiteX21" fmla="*/ 322851 w 591547"/>
                  <a:gd name="connsiteY21" fmla="*/ 311838 h 590770"/>
                  <a:gd name="connsiteX22" fmla="*/ 322851 w 591547"/>
                  <a:gd name="connsiteY22" fmla="*/ 332826 h 590770"/>
                  <a:gd name="connsiteX23" fmla="*/ 247709 w 591547"/>
                  <a:gd name="connsiteY23" fmla="*/ 332826 h 590770"/>
                  <a:gd name="connsiteX24" fmla="*/ 247709 w 591547"/>
                  <a:gd name="connsiteY24" fmla="*/ 257944 h 590770"/>
                  <a:gd name="connsiteX25" fmla="*/ 322851 w 591547"/>
                  <a:gd name="connsiteY25" fmla="*/ 257944 h 590770"/>
                  <a:gd name="connsiteX26" fmla="*/ 322851 w 591547"/>
                  <a:gd name="connsiteY26" fmla="*/ 279580 h 590770"/>
                  <a:gd name="connsiteX27" fmla="*/ 247709 w 591547"/>
                  <a:gd name="connsiteY27" fmla="*/ 279580 h 590770"/>
                  <a:gd name="connsiteX28" fmla="*/ 247709 w 591547"/>
                  <a:gd name="connsiteY28" fmla="*/ 203919 h 590770"/>
                  <a:gd name="connsiteX29" fmla="*/ 322851 w 591547"/>
                  <a:gd name="connsiteY29" fmla="*/ 203919 h 590770"/>
                  <a:gd name="connsiteX30" fmla="*/ 322851 w 591547"/>
                  <a:gd name="connsiteY30" fmla="*/ 225684 h 590770"/>
                  <a:gd name="connsiteX31" fmla="*/ 247709 w 591547"/>
                  <a:gd name="connsiteY31" fmla="*/ 225684 h 590770"/>
                  <a:gd name="connsiteX32" fmla="*/ 247709 w 591547"/>
                  <a:gd name="connsiteY32" fmla="*/ 150672 h 590770"/>
                  <a:gd name="connsiteX33" fmla="*/ 322851 w 591547"/>
                  <a:gd name="connsiteY33" fmla="*/ 150672 h 590770"/>
                  <a:gd name="connsiteX34" fmla="*/ 322851 w 591547"/>
                  <a:gd name="connsiteY34" fmla="*/ 171660 h 590770"/>
                  <a:gd name="connsiteX35" fmla="*/ 247709 w 591547"/>
                  <a:gd name="connsiteY35" fmla="*/ 171660 h 590770"/>
                  <a:gd name="connsiteX36" fmla="*/ 355090 w 591547"/>
                  <a:gd name="connsiteY36" fmla="*/ 102357 h 590770"/>
                  <a:gd name="connsiteX37" fmla="*/ 355090 w 591547"/>
                  <a:gd name="connsiteY37" fmla="*/ 373160 h 590770"/>
                  <a:gd name="connsiteX38" fmla="*/ 355090 w 591547"/>
                  <a:gd name="connsiteY38" fmla="*/ 376384 h 590770"/>
                  <a:gd name="connsiteX39" fmla="*/ 355090 w 591547"/>
                  <a:gd name="connsiteY39" fmla="*/ 569815 h 590770"/>
                  <a:gd name="connsiteX40" fmla="*/ 484213 w 591547"/>
                  <a:gd name="connsiteY40" fmla="*/ 569815 h 590770"/>
                  <a:gd name="connsiteX41" fmla="*/ 484213 w 591547"/>
                  <a:gd name="connsiteY41" fmla="*/ 154744 h 590770"/>
                  <a:gd name="connsiteX42" fmla="*/ 333300 w 591547"/>
                  <a:gd name="connsiteY42" fmla="*/ 99939 h 590770"/>
                  <a:gd name="connsiteX43" fmla="*/ 236458 w 591547"/>
                  <a:gd name="connsiteY43" fmla="*/ 125730 h 590770"/>
                  <a:gd name="connsiteX44" fmla="*/ 236458 w 591547"/>
                  <a:gd name="connsiteY44" fmla="*/ 341728 h 590770"/>
                  <a:gd name="connsiteX45" fmla="*/ 333300 w 591547"/>
                  <a:gd name="connsiteY45" fmla="*/ 360265 h 590770"/>
                  <a:gd name="connsiteX46" fmla="*/ 397862 w 591547"/>
                  <a:gd name="connsiteY46" fmla="*/ 21761 h 590770"/>
                  <a:gd name="connsiteX47" fmla="*/ 387371 w 591547"/>
                  <a:gd name="connsiteY47" fmla="*/ 32238 h 590770"/>
                  <a:gd name="connsiteX48" fmla="*/ 397862 w 591547"/>
                  <a:gd name="connsiteY48" fmla="*/ 42716 h 590770"/>
                  <a:gd name="connsiteX49" fmla="*/ 409160 w 591547"/>
                  <a:gd name="connsiteY49" fmla="*/ 32238 h 590770"/>
                  <a:gd name="connsiteX50" fmla="*/ 397862 w 591547"/>
                  <a:gd name="connsiteY50" fmla="*/ 21761 h 590770"/>
                  <a:gd name="connsiteX51" fmla="*/ 397862 w 591547"/>
                  <a:gd name="connsiteY51" fmla="*/ 0 h 590770"/>
                  <a:gd name="connsiteX52" fmla="*/ 430143 w 591547"/>
                  <a:gd name="connsiteY52" fmla="*/ 32238 h 590770"/>
                  <a:gd name="connsiteX53" fmla="*/ 409160 w 591547"/>
                  <a:gd name="connsiteY53" fmla="*/ 62865 h 590770"/>
                  <a:gd name="connsiteX54" fmla="*/ 409160 w 591547"/>
                  <a:gd name="connsiteY54" fmla="*/ 100745 h 590770"/>
                  <a:gd name="connsiteX55" fmla="*/ 498740 w 591547"/>
                  <a:gd name="connsiteY55" fmla="*/ 137819 h 590770"/>
                  <a:gd name="connsiteX56" fmla="*/ 506003 w 591547"/>
                  <a:gd name="connsiteY56" fmla="*/ 147491 h 590770"/>
                  <a:gd name="connsiteX57" fmla="*/ 506003 w 591547"/>
                  <a:gd name="connsiteY57" fmla="*/ 569815 h 590770"/>
                  <a:gd name="connsiteX58" fmla="*/ 591547 w 591547"/>
                  <a:gd name="connsiteY58" fmla="*/ 569815 h 590770"/>
                  <a:gd name="connsiteX59" fmla="*/ 591547 w 591547"/>
                  <a:gd name="connsiteY59" fmla="*/ 590770 h 590770"/>
                  <a:gd name="connsiteX60" fmla="*/ 494705 w 591547"/>
                  <a:gd name="connsiteY60" fmla="*/ 590770 h 590770"/>
                  <a:gd name="connsiteX61" fmla="*/ 344598 w 591547"/>
                  <a:gd name="connsiteY61" fmla="*/ 590770 h 590770"/>
                  <a:gd name="connsiteX62" fmla="*/ 193685 w 591547"/>
                  <a:gd name="connsiteY62" fmla="*/ 590770 h 590770"/>
                  <a:gd name="connsiteX63" fmla="*/ 64562 w 591547"/>
                  <a:gd name="connsiteY63" fmla="*/ 590770 h 590770"/>
                  <a:gd name="connsiteX64" fmla="*/ 0 w 591547"/>
                  <a:gd name="connsiteY64" fmla="*/ 590770 h 590770"/>
                  <a:gd name="connsiteX65" fmla="*/ 0 w 591547"/>
                  <a:gd name="connsiteY65" fmla="*/ 569815 h 590770"/>
                  <a:gd name="connsiteX66" fmla="*/ 54070 w 591547"/>
                  <a:gd name="connsiteY66" fmla="*/ 569815 h 590770"/>
                  <a:gd name="connsiteX67" fmla="*/ 54070 w 591547"/>
                  <a:gd name="connsiteY67" fmla="*/ 373160 h 590770"/>
                  <a:gd name="connsiteX68" fmla="*/ 62141 w 591547"/>
                  <a:gd name="connsiteY68" fmla="*/ 362683 h 590770"/>
                  <a:gd name="connsiteX69" fmla="*/ 191264 w 591547"/>
                  <a:gd name="connsiteY69" fmla="*/ 333668 h 590770"/>
                  <a:gd name="connsiteX70" fmla="*/ 195299 w 591547"/>
                  <a:gd name="connsiteY70" fmla="*/ 333668 h 590770"/>
                  <a:gd name="connsiteX71" fmla="*/ 196106 w 591547"/>
                  <a:gd name="connsiteY71" fmla="*/ 333668 h 590770"/>
                  <a:gd name="connsiteX72" fmla="*/ 215475 w 591547"/>
                  <a:gd name="connsiteY72" fmla="*/ 336892 h 590770"/>
                  <a:gd name="connsiteX73" fmla="*/ 215475 w 591547"/>
                  <a:gd name="connsiteY73" fmla="*/ 116864 h 590770"/>
                  <a:gd name="connsiteX74" fmla="*/ 223545 w 591547"/>
                  <a:gd name="connsiteY74" fmla="*/ 106387 h 590770"/>
                  <a:gd name="connsiteX75" fmla="*/ 341370 w 591547"/>
                  <a:gd name="connsiteY75" fmla="*/ 75760 h 590770"/>
                  <a:gd name="connsiteX76" fmla="*/ 342984 w 591547"/>
                  <a:gd name="connsiteY76" fmla="*/ 75760 h 590770"/>
                  <a:gd name="connsiteX77" fmla="*/ 345405 w 591547"/>
                  <a:gd name="connsiteY77" fmla="*/ 75760 h 590770"/>
                  <a:gd name="connsiteX78" fmla="*/ 347020 w 591547"/>
                  <a:gd name="connsiteY78" fmla="*/ 75760 h 590770"/>
                  <a:gd name="connsiteX79" fmla="*/ 348634 w 591547"/>
                  <a:gd name="connsiteY79" fmla="*/ 75760 h 590770"/>
                  <a:gd name="connsiteX80" fmla="*/ 387371 w 591547"/>
                  <a:gd name="connsiteY80" fmla="*/ 91879 h 590770"/>
                  <a:gd name="connsiteX81" fmla="*/ 387371 w 591547"/>
                  <a:gd name="connsiteY81" fmla="*/ 62865 h 590770"/>
                  <a:gd name="connsiteX82" fmla="*/ 365581 w 591547"/>
                  <a:gd name="connsiteY82" fmla="*/ 32238 h 590770"/>
                  <a:gd name="connsiteX83" fmla="*/ 397862 w 591547"/>
                  <a:gd name="connsiteY83" fmla="*/ 0 h 5907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Lst>
                <a:rect l="l" t="t" r="r" b="b"/>
                <a:pathLst>
                  <a:path w="591547" h="590770">
                    <a:moveTo>
                      <a:pt x="86413" y="515758"/>
                    </a:moveTo>
                    <a:lnTo>
                      <a:pt x="171919" y="515758"/>
                    </a:lnTo>
                    <a:lnTo>
                      <a:pt x="171919" y="537523"/>
                    </a:lnTo>
                    <a:lnTo>
                      <a:pt x="86413" y="537523"/>
                    </a:lnTo>
                    <a:close/>
                    <a:moveTo>
                      <a:pt x="86413" y="461733"/>
                    </a:moveTo>
                    <a:lnTo>
                      <a:pt x="171919" y="461733"/>
                    </a:lnTo>
                    <a:lnTo>
                      <a:pt x="171919" y="483498"/>
                    </a:lnTo>
                    <a:lnTo>
                      <a:pt x="86413" y="483498"/>
                    </a:lnTo>
                    <a:close/>
                    <a:moveTo>
                      <a:pt x="86413" y="408616"/>
                    </a:moveTo>
                    <a:lnTo>
                      <a:pt x="171919" y="408616"/>
                    </a:lnTo>
                    <a:lnTo>
                      <a:pt x="171919" y="429474"/>
                    </a:lnTo>
                    <a:lnTo>
                      <a:pt x="86413" y="429474"/>
                    </a:lnTo>
                    <a:close/>
                    <a:moveTo>
                      <a:pt x="204177" y="357041"/>
                    </a:moveTo>
                    <a:lnTo>
                      <a:pt x="204177" y="569815"/>
                    </a:lnTo>
                    <a:lnTo>
                      <a:pt x="333300" y="569815"/>
                    </a:lnTo>
                    <a:lnTo>
                      <a:pt x="333300" y="382026"/>
                    </a:lnTo>
                    <a:close/>
                    <a:moveTo>
                      <a:pt x="183194" y="357041"/>
                    </a:moveTo>
                    <a:lnTo>
                      <a:pt x="75053" y="382026"/>
                    </a:lnTo>
                    <a:lnTo>
                      <a:pt x="75053" y="569815"/>
                    </a:lnTo>
                    <a:lnTo>
                      <a:pt x="183194" y="569815"/>
                    </a:lnTo>
                    <a:close/>
                    <a:moveTo>
                      <a:pt x="247709" y="311838"/>
                    </a:moveTo>
                    <a:lnTo>
                      <a:pt x="322851" y="311838"/>
                    </a:lnTo>
                    <a:lnTo>
                      <a:pt x="322851" y="332826"/>
                    </a:lnTo>
                    <a:lnTo>
                      <a:pt x="247709" y="332826"/>
                    </a:lnTo>
                    <a:close/>
                    <a:moveTo>
                      <a:pt x="247709" y="257944"/>
                    </a:moveTo>
                    <a:lnTo>
                      <a:pt x="322851" y="257944"/>
                    </a:lnTo>
                    <a:lnTo>
                      <a:pt x="322851" y="279580"/>
                    </a:lnTo>
                    <a:lnTo>
                      <a:pt x="247709" y="279580"/>
                    </a:lnTo>
                    <a:close/>
                    <a:moveTo>
                      <a:pt x="247709" y="203919"/>
                    </a:moveTo>
                    <a:lnTo>
                      <a:pt x="322851" y="203919"/>
                    </a:lnTo>
                    <a:lnTo>
                      <a:pt x="322851" y="225684"/>
                    </a:lnTo>
                    <a:lnTo>
                      <a:pt x="247709" y="225684"/>
                    </a:lnTo>
                    <a:close/>
                    <a:moveTo>
                      <a:pt x="247709" y="150672"/>
                    </a:moveTo>
                    <a:lnTo>
                      <a:pt x="322851" y="150672"/>
                    </a:lnTo>
                    <a:lnTo>
                      <a:pt x="322851" y="171660"/>
                    </a:lnTo>
                    <a:lnTo>
                      <a:pt x="247709" y="171660"/>
                    </a:lnTo>
                    <a:close/>
                    <a:moveTo>
                      <a:pt x="355090" y="102357"/>
                    </a:moveTo>
                    <a:lnTo>
                      <a:pt x="355090" y="373160"/>
                    </a:lnTo>
                    <a:lnTo>
                      <a:pt x="355090" y="376384"/>
                    </a:lnTo>
                    <a:lnTo>
                      <a:pt x="355090" y="569815"/>
                    </a:lnTo>
                    <a:lnTo>
                      <a:pt x="484213" y="569815"/>
                    </a:lnTo>
                    <a:lnTo>
                      <a:pt x="484213" y="154744"/>
                    </a:lnTo>
                    <a:close/>
                    <a:moveTo>
                      <a:pt x="333300" y="99939"/>
                    </a:moveTo>
                    <a:lnTo>
                      <a:pt x="236458" y="125730"/>
                    </a:lnTo>
                    <a:lnTo>
                      <a:pt x="236458" y="341728"/>
                    </a:lnTo>
                    <a:lnTo>
                      <a:pt x="333300" y="360265"/>
                    </a:lnTo>
                    <a:close/>
                    <a:moveTo>
                      <a:pt x="397862" y="21761"/>
                    </a:moveTo>
                    <a:cubicBezTo>
                      <a:pt x="392213" y="21761"/>
                      <a:pt x="387371" y="26596"/>
                      <a:pt x="387371" y="32238"/>
                    </a:cubicBezTo>
                    <a:cubicBezTo>
                      <a:pt x="387371" y="37880"/>
                      <a:pt x="392213" y="42716"/>
                      <a:pt x="397862" y="42716"/>
                    </a:cubicBezTo>
                    <a:cubicBezTo>
                      <a:pt x="404318" y="42716"/>
                      <a:pt x="409160" y="37880"/>
                      <a:pt x="409160" y="32238"/>
                    </a:cubicBezTo>
                    <a:cubicBezTo>
                      <a:pt x="409160" y="26596"/>
                      <a:pt x="404318" y="21761"/>
                      <a:pt x="397862" y="21761"/>
                    </a:cubicBezTo>
                    <a:close/>
                    <a:moveTo>
                      <a:pt x="397862" y="0"/>
                    </a:moveTo>
                    <a:cubicBezTo>
                      <a:pt x="415616" y="0"/>
                      <a:pt x="430143" y="14507"/>
                      <a:pt x="430143" y="32238"/>
                    </a:cubicBezTo>
                    <a:cubicBezTo>
                      <a:pt x="430143" y="45940"/>
                      <a:pt x="421266" y="58029"/>
                      <a:pt x="409160" y="62865"/>
                    </a:cubicBezTo>
                    <a:lnTo>
                      <a:pt x="409160" y="100745"/>
                    </a:lnTo>
                    <a:lnTo>
                      <a:pt x="498740" y="137819"/>
                    </a:lnTo>
                    <a:cubicBezTo>
                      <a:pt x="502775" y="139431"/>
                      <a:pt x="506003" y="143461"/>
                      <a:pt x="506003" y="147491"/>
                    </a:cubicBezTo>
                    <a:lnTo>
                      <a:pt x="506003" y="569815"/>
                    </a:lnTo>
                    <a:lnTo>
                      <a:pt x="591547" y="569815"/>
                    </a:lnTo>
                    <a:lnTo>
                      <a:pt x="591547" y="590770"/>
                    </a:lnTo>
                    <a:lnTo>
                      <a:pt x="494705" y="590770"/>
                    </a:lnTo>
                    <a:lnTo>
                      <a:pt x="344598" y="590770"/>
                    </a:lnTo>
                    <a:lnTo>
                      <a:pt x="193685" y="590770"/>
                    </a:lnTo>
                    <a:lnTo>
                      <a:pt x="64562" y="590770"/>
                    </a:lnTo>
                    <a:lnTo>
                      <a:pt x="0" y="590770"/>
                    </a:lnTo>
                    <a:lnTo>
                      <a:pt x="0" y="569815"/>
                    </a:lnTo>
                    <a:lnTo>
                      <a:pt x="54070" y="569815"/>
                    </a:lnTo>
                    <a:lnTo>
                      <a:pt x="54070" y="373160"/>
                    </a:lnTo>
                    <a:cubicBezTo>
                      <a:pt x="54070" y="368324"/>
                      <a:pt x="57298" y="364294"/>
                      <a:pt x="62141" y="362683"/>
                    </a:cubicBezTo>
                    <a:lnTo>
                      <a:pt x="191264" y="333668"/>
                    </a:lnTo>
                    <a:cubicBezTo>
                      <a:pt x="192878" y="332862"/>
                      <a:pt x="194492" y="332862"/>
                      <a:pt x="195299" y="333668"/>
                    </a:cubicBezTo>
                    <a:cubicBezTo>
                      <a:pt x="196106" y="333668"/>
                      <a:pt x="196106" y="333668"/>
                      <a:pt x="196106" y="333668"/>
                    </a:cubicBezTo>
                    <a:lnTo>
                      <a:pt x="215475" y="336892"/>
                    </a:lnTo>
                    <a:lnTo>
                      <a:pt x="215475" y="116864"/>
                    </a:lnTo>
                    <a:cubicBezTo>
                      <a:pt x="215475" y="112028"/>
                      <a:pt x="218703" y="107999"/>
                      <a:pt x="223545" y="106387"/>
                    </a:cubicBezTo>
                    <a:lnTo>
                      <a:pt x="341370" y="75760"/>
                    </a:lnTo>
                    <a:cubicBezTo>
                      <a:pt x="342177" y="75760"/>
                      <a:pt x="342177" y="75760"/>
                      <a:pt x="342984" y="75760"/>
                    </a:cubicBezTo>
                    <a:cubicBezTo>
                      <a:pt x="343791" y="75760"/>
                      <a:pt x="344598" y="74954"/>
                      <a:pt x="345405" y="75760"/>
                    </a:cubicBezTo>
                    <a:cubicBezTo>
                      <a:pt x="346213" y="75760"/>
                      <a:pt x="347020" y="75760"/>
                      <a:pt x="347020" y="75760"/>
                    </a:cubicBezTo>
                    <a:cubicBezTo>
                      <a:pt x="347827" y="75760"/>
                      <a:pt x="347827" y="75760"/>
                      <a:pt x="348634" y="75760"/>
                    </a:cubicBezTo>
                    <a:lnTo>
                      <a:pt x="387371" y="91879"/>
                    </a:lnTo>
                    <a:lnTo>
                      <a:pt x="387371" y="62865"/>
                    </a:lnTo>
                    <a:cubicBezTo>
                      <a:pt x="375265" y="58029"/>
                      <a:pt x="365581" y="45940"/>
                      <a:pt x="365581" y="32238"/>
                    </a:cubicBezTo>
                    <a:cubicBezTo>
                      <a:pt x="365581" y="14507"/>
                      <a:pt x="380107" y="0"/>
                      <a:pt x="397862" y="0"/>
                    </a:cubicBezTo>
                    <a:close/>
                  </a:path>
                </a:pathLst>
              </a:custGeom>
              <a:solidFill>
                <a:schemeClr val="bg1"/>
              </a:solidFill>
              <a:ln>
                <a:noFill/>
              </a:ln>
            </p:spPr>
            <p:txBody>
              <a:bodyPr vert="horz" wrap="square" lIns="182832" tIns="91416" rIns="182832" bIns="91416" numCol="1" anchor="t" anchorCtr="0" compatLnSpc="1"/>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endParaRPr lang="en-US" sz="7200" dirty="0"/>
              </a:p>
            </p:txBody>
          </p:sp>
        </p:grpSp>
        <p:sp>
          <p:nvSpPr>
            <p:cNvPr id="15" name="íṡļiďe"/>
            <p:cNvSpPr txBox="1"/>
            <p:nvPr/>
          </p:nvSpPr>
          <p:spPr>
            <a:xfrm>
              <a:off x="7914847" y="4303271"/>
              <a:ext cx="3697630" cy="1366404"/>
            </a:xfrm>
            <a:prstGeom prst="rect">
              <a:avLst/>
            </a:prstGeom>
            <a:noFill/>
          </p:spPr>
          <p:txBody>
            <a:bodyPr wrap="square" lIns="90000" tIns="46800" rIns="90000" bIns="46800" rtlCol="0">
              <a:noAutofit/>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lvl="0" indent="0">
                <a:buFont typeface="Arial" panose="020B0604020202020204" pitchFamily="34" charset="0"/>
                <a:buNone/>
                <a:defRPr/>
              </a:pPr>
              <a:r>
                <a:rPr lang="en-US" altLang="zh-CN" b="1" kern="0" dirty="0"/>
                <a:t>Voluntary standards that are adopted by compulsory certification schemes (not necessary to be CCC) applicable to your products.</a:t>
              </a:r>
              <a:endParaRPr lang="en-US" altLang="zh-CN" b="1" kern="0" dirty="0"/>
            </a:p>
          </p:txBody>
        </p:sp>
        <p:grpSp>
          <p:nvGrpSpPr>
            <p:cNvPr id="18" name="iṣlîḑé"/>
            <p:cNvGrpSpPr/>
            <p:nvPr/>
          </p:nvGrpSpPr>
          <p:grpSpPr>
            <a:xfrm>
              <a:off x="6752657" y="1314488"/>
              <a:ext cx="4521837" cy="1978992"/>
              <a:chOff x="6752657" y="1314488"/>
              <a:chExt cx="4521837" cy="1978992"/>
            </a:xfrm>
          </p:grpSpPr>
          <p:grpSp>
            <p:nvGrpSpPr>
              <p:cNvPr id="20" name="íŝlîḋe" descr="本素材由iSlide™ 提供&#10;iSlide™尊重知识产权并注重保护用户享有的各项权利。郑重提醒您：&#10;iSlide™插件中提供的任何信息内容的所有权、知识产权归其原始权利人或权利受让人所有，您免费/购买获得的是信息内容的使用权，并受下述条款的约束；&#10;1. 您仅可以个人非商业用途使用该等信息内容，不可将信息内容的全部或部分用于出售，或以出租、出借、转让、分销、发布等其他任何方式供他人使用；&#10;2. 禁止在接入互联网或移动互联网的任何网站、平台、应用或程序上以任何方式为他人提供iSlide™插件资源内容的下载。&#10;The resource is supplied by iSlide™.&#10;iSlide™ respects all intellectual property rights and protects all the rights its users acquired.Solemnly remind you:&#10;The ownership and intellectual property of the resources supplied in iSlide Add-in belongs to its owner or the assignee of this ownership.you only acquired the usage of the resources supplied in iSlide Add-in, as well as respected the following restrain terms:&#10;1.You are only allowed to use such resource for personal and non-commercial aim, not allowed to use such resource or part of it for the sale; or rent, lend, transfer to others; or distribution or release it in any way.&#10;2.You are not permitted to provide the resource of iSlide Add-in in any website, platform, application access to the Internet or mobile Internet." title="iSlide™ 版权声明  COPYRIGHT NOTICE"/>
              <p:cNvGrpSpPr/>
              <p:nvPr/>
            </p:nvGrpSpPr>
            <p:grpSpPr>
              <a:xfrm>
                <a:off x="6752657" y="1314488"/>
                <a:ext cx="3515171" cy="1978992"/>
                <a:chOff x="2736056" y="1531144"/>
                <a:chExt cx="6719888" cy="3783202"/>
              </a:xfrm>
            </p:grpSpPr>
            <p:sp>
              <p:nvSpPr>
                <p:cNvPr id="26" name="îš1iḍe"/>
                <p:cNvSpPr/>
                <p:nvPr/>
              </p:nvSpPr>
              <p:spPr bwMode="auto">
                <a:xfrm>
                  <a:off x="4134644" y="1531144"/>
                  <a:ext cx="4075113" cy="2660650"/>
                </a:xfrm>
                <a:custGeom>
                  <a:avLst/>
                  <a:gdLst>
                    <a:gd name="T0" fmla="*/ 3244 w 3244"/>
                    <a:gd name="T1" fmla="*/ 1973 h 2120"/>
                    <a:gd name="T2" fmla="*/ 3097 w 3244"/>
                    <a:gd name="T3" fmla="*/ 2120 h 2120"/>
                    <a:gd name="T4" fmla="*/ 147 w 3244"/>
                    <a:gd name="T5" fmla="*/ 2120 h 2120"/>
                    <a:gd name="T6" fmla="*/ 0 w 3244"/>
                    <a:gd name="T7" fmla="*/ 1973 h 2120"/>
                    <a:gd name="T8" fmla="*/ 0 w 3244"/>
                    <a:gd name="T9" fmla="*/ 148 h 2120"/>
                    <a:gd name="T10" fmla="*/ 147 w 3244"/>
                    <a:gd name="T11" fmla="*/ 0 h 2120"/>
                    <a:gd name="T12" fmla="*/ 3097 w 3244"/>
                    <a:gd name="T13" fmla="*/ 0 h 2120"/>
                    <a:gd name="T14" fmla="*/ 3244 w 3244"/>
                    <a:gd name="T15" fmla="*/ 148 h 2120"/>
                    <a:gd name="T16" fmla="*/ 3244 w 3244"/>
                    <a:gd name="T17" fmla="*/ 1973 h 2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44" h="2120">
                      <a:moveTo>
                        <a:pt x="3244" y="1973"/>
                      </a:moveTo>
                      <a:cubicBezTo>
                        <a:pt x="3244" y="2054"/>
                        <a:pt x="3178" y="2120"/>
                        <a:pt x="3097" y="2120"/>
                      </a:cubicBezTo>
                      <a:cubicBezTo>
                        <a:pt x="147" y="2120"/>
                        <a:pt x="147" y="2120"/>
                        <a:pt x="147" y="2120"/>
                      </a:cubicBezTo>
                      <a:cubicBezTo>
                        <a:pt x="66" y="2120"/>
                        <a:pt x="0" y="2054"/>
                        <a:pt x="0" y="1973"/>
                      </a:cubicBezTo>
                      <a:cubicBezTo>
                        <a:pt x="0" y="148"/>
                        <a:pt x="0" y="148"/>
                        <a:pt x="0" y="148"/>
                      </a:cubicBezTo>
                      <a:cubicBezTo>
                        <a:pt x="0" y="66"/>
                        <a:pt x="66" y="0"/>
                        <a:pt x="147" y="0"/>
                      </a:cubicBezTo>
                      <a:cubicBezTo>
                        <a:pt x="3097" y="0"/>
                        <a:pt x="3097" y="0"/>
                        <a:pt x="3097" y="0"/>
                      </a:cubicBezTo>
                      <a:cubicBezTo>
                        <a:pt x="3178" y="0"/>
                        <a:pt x="3244" y="66"/>
                        <a:pt x="3244" y="148"/>
                      </a:cubicBezTo>
                      <a:cubicBezTo>
                        <a:pt x="3244" y="1973"/>
                        <a:pt x="3244" y="1973"/>
                        <a:pt x="3244" y="1973"/>
                      </a:cubicBezTo>
                    </a:path>
                  </a:pathLst>
                </a:custGeom>
                <a:solidFill>
                  <a:srgbClr val="153151"/>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27" name="ïsļiḋê"/>
                <p:cNvSpPr/>
                <p:nvPr/>
              </p:nvSpPr>
              <p:spPr bwMode="auto">
                <a:xfrm>
                  <a:off x="4317206" y="1707357"/>
                  <a:ext cx="3727450" cy="2298700"/>
                </a:xfrm>
                <a:prstGeom prst="rect">
                  <a:avLst/>
                </a:prstGeom>
                <a:solidFill>
                  <a:srgbClr val="E5E5E5"/>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p>
              </p:txBody>
            </p:sp>
            <p:sp>
              <p:nvSpPr>
                <p:cNvPr id="28" name="ïslïḍe"/>
                <p:cNvSpPr/>
                <p:nvPr/>
              </p:nvSpPr>
              <p:spPr bwMode="auto">
                <a:xfrm>
                  <a:off x="4317206" y="1707357"/>
                  <a:ext cx="3727450" cy="2298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ctr"/>
                </a:p>
              </p:txBody>
            </p:sp>
            <p:sp>
              <p:nvSpPr>
                <p:cNvPr id="29" name="íSļîḋe"/>
                <p:cNvSpPr/>
                <p:nvPr/>
              </p:nvSpPr>
              <p:spPr bwMode="auto">
                <a:xfrm>
                  <a:off x="3334544" y="4177507"/>
                  <a:ext cx="5691188" cy="315913"/>
                </a:xfrm>
                <a:custGeom>
                  <a:avLst/>
                  <a:gdLst>
                    <a:gd name="T0" fmla="*/ 3 w 4532"/>
                    <a:gd name="T1" fmla="*/ 0 h 252"/>
                    <a:gd name="T2" fmla="*/ 0 w 4532"/>
                    <a:gd name="T3" fmla="*/ 41 h 252"/>
                    <a:gd name="T4" fmla="*/ 158 w 4532"/>
                    <a:gd name="T5" fmla="*/ 252 h 252"/>
                    <a:gd name="T6" fmla="*/ 4374 w 4532"/>
                    <a:gd name="T7" fmla="*/ 252 h 252"/>
                    <a:gd name="T8" fmla="*/ 4532 w 4532"/>
                    <a:gd name="T9" fmla="*/ 41 h 252"/>
                    <a:gd name="T10" fmla="*/ 4529 w 4532"/>
                    <a:gd name="T11" fmla="*/ 0 h 252"/>
                    <a:gd name="T12" fmla="*/ 3 w 4532"/>
                    <a:gd name="T13" fmla="*/ 0 h 252"/>
                  </a:gdLst>
                  <a:ahLst/>
                  <a:cxnLst>
                    <a:cxn ang="0">
                      <a:pos x="T0" y="T1"/>
                    </a:cxn>
                    <a:cxn ang="0">
                      <a:pos x="T2" y="T3"/>
                    </a:cxn>
                    <a:cxn ang="0">
                      <a:pos x="T4" y="T5"/>
                    </a:cxn>
                    <a:cxn ang="0">
                      <a:pos x="T6" y="T7"/>
                    </a:cxn>
                    <a:cxn ang="0">
                      <a:pos x="T8" y="T9"/>
                    </a:cxn>
                    <a:cxn ang="0">
                      <a:pos x="T10" y="T11"/>
                    </a:cxn>
                    <a:cxn ang="0">
                      <a:pos x="T12" y="T13"/>
                    </a:cxn>
                  </a:cxnLst>
                  <a:rect l="0" t="0" r="r" b="b"/>
                  <a:pathLst>
                    <a:path w="4532" h="252">
                      <a:moveTo>
                        <a:pt x="3" y="0"/>
                      </a:moveTo>
                      <a:cubicBezTo>
                        <a:pt x="1" y="14"/>
                        <a:pt x="0" y="27"/>
                        <a:pt x="0" y="41"/>
                      </a:cubicBezTo>
                      <a:cubicBezTo>
                        <a:pt x="0" y="157"/>
                        <a:pt x="71" y="252"/>
                        <a:pt x="158" y="252"/>
                      </a:cubicBezTo>
                      <a:cubicBezTo>
                        <a:pt x="4374" y="252"/>
                        <a:pt x="4374" y="252"/>
                        <a:pt x="4374" y="252"/>
                      </a:cubicBezTo>
                      <a:cubicBezTo>
                        <a:pt x="4461" y="252"/>
                        <a:pt x="4532" y="157"/>
                        <a:pt x="4532" y="41"/>
                      </a:cubicBezTo>
                      <a:cubicBezTo>
                        <a:pt x="4532" y="27"/>
                        <a:pt x="4531" y="14"/>
                        <a:pt x="4529" y="0"/>
                      </a:cubicBezTo>
                      <a:cubicBezTo>
                        <a:pt x="3" y="0"/>
                        <a:pt x="3" y="0"/>
                        <a:pt x="3" y="0"/>
                      </a:cubicBezTo>
                    </a:path>
                  </a:pathLst>
                </a:custGeom>
                <a:solidFill>
                  <a:srgbClr val="A3A3A3"/>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30" name="ïṡļïḍê"/>
                <p:cNvSpPr/>
                <p:nvPr/>
              </p:nvSpPr>
              <p:spPr bwMode="auto">
                <a:xfrm>
                  <a:off x="3352006" y="4336257"/>
                  <a:ext cx="5657850" cy="157163"/>
                </a:xfrm>
                <a:custGeom>
                  <a:avLst/>
                  <a:gdLst>
                    <a:gd name="T0" fmla="*/ 0 w 4505"/>
                    <a:gd name="T1" fmla="*/ 0 h 126"/>
                    <a:gd name="T2" fmla="*/ 144 w 4505"/>
                    <a:gd name="T3" fmla="*/ 126 h 126"/>
                    <a:gd name="T4" fmla="*/ 4360 w 4505"/>
                    <a:gd name="T5" fmla="*/ 126 h 126"/>
                    <a:gd name="T6" fmla="*/ 4505 w 4505"/>
                    <a:gd name="T7" fmla="*/ 0 h 126"/>
                    <a:gd name="T8" fmla="*/ 0 w 4505"/>
                    <a:gd name="T9" fmla="*/ 0 h 126"/>
                  </a:gdLst>
                  <a:ahLst/>
                  <a:cxnLst>
                    <a:cxn ang="0">
                      <a:pos x="T0" y="T1"/>
                    </a:cxn>
                    <a:cxn ang="0">
                      <a:pos x="T2" y="T3"/>
                    </a:cxn>
                    <a:cxn ang="0">
                      <a:pos x="T4" y="T5"/>
                    </a:cxn>
                    <a:cxn ang="0">
                      <a:pos x="T6" y="T7"/>
                    </a:cxn>
                    <a:cxn ang="0">
                      <a:pos x="T8" y="T9"/>
                    </a:cxn>
                  </a:cxnLst>
                  <a:rect l="0" t="0" r="r" b="b"/>
                  <a:pathLst>
                    <a:path w="4505" h="126">
                      <a:moveTo>
                        <a:pt x="0" y="0"/>
                      </a:moveTo>
                      <a:cubicBezTo>
                        <a:pt x="24" y="74"/>
                        <a:pt x="80" y="126"/>
                        <a:pt x="144" y="126"/>
                      </a:cubicBezTo>
                      <a:cubicBezTo>
                        <a:pt x="4360" y="126"/>
                        <a:pt x="4360" y="126"/>
                        <a:pt x="4360" y="126"/>
                      </a:cubicBezTo>
                      <a:cubicBezTo>
                        <a:pt x="4425" y="126"/>
                        <a:pt x="4480" y="74"/>
                        <a:pt x="4505" y="0"/>
                      </a:cubicBezTo>
                      <a:cubicBezTo>
                        <a:pt x="0" y="0"/>
                        <a:pt x="0" y="0"/>
                        <a:pt x="0" y="0"/>
                      </a:cubicBezTo>
                    </a:path>
                  </a:pathLst>
                </a:custGeom>
                <a:solidFill>
                  <a:srgbClr val="153151"/>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31" name="ï$ḻïḋê"/>
                <p:cNvSpPr/>
                <p:nvPr/>
              </p:nvSpPr>
              <p:spPr bwMode="auto">
                <a:xfrm>
                  <a:off x="4569619" y="1896269"/>
                  <a:ext cx="1317625" cy="63500"/>
                </a:xfrm>
                <a:prstGeom prst="rect">
                  <a:avLst/>
                </a:prstGeom>
                <a:solidFill>
                  <a:srgbClr val="F39C12"/>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p>
              </p:txBody>
            </p:sp>
            <p:sp>
              <p:nvSpPr>
                <p:cNvPr id="32" name="îslîḍe"/>
                <p:cNvSpPr/>
                <p:nvPr/>
              </p:nvSpPr>
              <p:spPr bwMode="auto">
                <a:xfrm>
                  <a:off x="4569619" y="1986757"/>
                  <a:ext cx="1317625" cy="63500"/>
                </a:xfrm>
                <a:prstGeom prst="rect">
                  <a:avLst/>
                </a:prstGeom>
                <a:solidFill>
                  <a:srgbClr val="F39C12"/>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p>
              </p:txBody>
            </p:sp>
            <p:sp>
              <p:nvSpPr>
                <p:cNvPr id="33" name="ï$1ïḋê"/>
                <p:cNvSpPr/>
                <p:nvPr/>
              </p:nvSpPr>
              <p:spPr bwMode="auto">
                <a:xfrm>
                  <a:off x="4569619" y="2082007"/>
                  <a:ext cx="1317625" cy="63500"/>
                </a:xfrm>
                <a:prstGeom prst="rect">
                  <a:avLst/>
                </a:prstGeom>
                <a:solidFill>
                  <a:srgbClr val="F39C12"/>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p>
              </p:txBody>
            </p:sp>
            <p:sp>
              <p:nvSpPr>
                <p:cNvPr id="34" name="ïṣ1íde"/>
                <p:cNvSpPr/>
                <p:nvPr/>
              </p:nvSpPr>
              <p:spPr bwMode="auto">
                <a:xfrm>
                  <a:off x="4569619" y="2177257"/>
                  <a:ext cx="1317625" cy="63500"/>
                </a:xfrm>
                <a:prstGeom prst="rect">
                  <a:avLst/>
                </a:prstGeom>
                <a:solidFill>
                  <a:srgbClr val="F39C12"/>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p>
              </p:txBody>
            </p:sp>
            <p:sp>
              <p:nvSpPr>
                <p:cNvPr id="35" name="ïşļiḍe"/>
                <p:cNvSpPr/>
                <p:nvPr/>
              </p:nvSpPr>
              <p:spPr bwMode="auto">
                <a:xfrm>
                  <a:off x="5928519" y="3198019"/>
                  <a:ext cx="603250" cy="168275"/>
                </a:xfrm>
                <a:custGeom>
                  <a:avLst/>
                  <a:gdLst>
                    <a:gd name="T0" fmla="*/ 7 w 380"/>
                    <a:gd name="T1" fmla="*/ 106 h 106"/>
                    <a:gd name="T2" fmla="*/ 0 w 380"/>
                    <a:gd name="T3" fmla="*/ 79 h 106"/>
                    <a:gd name="T4" fmla="*/ 374 w 380"/>
                    <a:gd name="T5" fmla="*/ 0 h 106"/>
                    <a:gd name="T6" fmla="*/ 380 w 380"/>
                    <a:gd name="T7" fmla="*/ 28 h 106"/>
                    <a:gd name="T8" fmla="*/ 7 w 380"/>
                    <a:gd name="T9" fmla="*/ 106 h 106"/>
                  </a:gdLst>
                  <a:ahLst/>
                  <a:cxnLst>
                    <a:cxn ang="0">
                      <a:pos x="T0" y="T1"/>
                    </a:cxn>
                    <a:cxn ang="0">
                      <a:pos x="T2" y="T3"/>
                    </a:cxn>
                    <a:cxn ang="0">
                      <a:pos x="T4" y="T5"/>
                    </a:cxn>
                    <a:cxn ang="0">
                      <a:pos x="T6" y="T7"/>
                    </a:cxn>
                    <a:cxn ang="0">
                      <a:pos x="T8" y="T9"/>
                    </a:cxn>
                  </a:cxnLst>
                  <a:rect l="0" t="0" r="r" b="b"/>
                  <a:pathLst>
                    <a:path w="380" h="106">
                      <a:moveTo>
                        <a:pt x="7" y="106"/>
                      </a:moveTo>
                      <a:lnTo>
                        <a:pt x="0" y="79"/>
                      </a:lnTo>
                      <a:lnTo>
                        <a:pt x="374" y="0"/>
                      </a:lnTo>
                      <a:lnTo>
                        <a:pt x="380" y="28"/>
                      </a:lnTo>
                      <a:lnTo>
                        <a:pt x="7" y="106"/>
                      </a:lnTo>
                      <a:close/>
                    </a:path>
                  </a:pathLst>
                </a:custGeom>
                <a:solidFill>
                  <a:srgbClr val="F1C40F"/>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36" name="îSļîdê"/>
                <p:cNvSpPr/>
                <p:nvPr/>
              </p:nvSpPr>
              <p:spPr bwMode="auto">
                <a:xfrm>
                  <a:off x="6125369" y="2705894"/>
                  <a:ext cx="461963" cy="477838"/>
                </a:xfrm>
                <a:custGeom>
                  <a:avLst/>
                  <a:gdLst>
                    <a:gd name="T0" fmla="*/ 0 w 291"/>
                    <a:gd name="T1" fmla="*/ 19 h 301"/>
                    <a:gd name="T2" fmla="*/ 20 w 291"/>
                    <a:gd name="T3" fmla="*/ 0 h 301"/>
                    <a:gd name="T4" fmla="*/ 291 w 291"/>
                    <a:gd name="T5" fmla="*/ 281 h 301"/>
                    <a:gd name="T6" fmla="*/ 271 w 291"/>
                    <a:gd name="T7" fmla="*/ 301 h 301"/>
                    <a:gd name="T8" fmla="*/ 0 w 291"/>
                    <a:gd name="T9" fmla="*/ 19 h 301"/>
                  </a:gdLst>
                  <a:ahLst/>
                  <a:cxnLst>
                    <a:cxn ang="0">
                      <a:pos x="T0" y="T1"/>
                    </a:cxn>
                    <a:cxn ang="0">
                      <a:pos x="T2" y="T3"/>
                    </a:cxn>
                    <a:cxn ang="0">
                      <a:pos x="T4" y="T5"/>
                    </a:cxn>
                    <a:cxn ang="0">
                      <a:pos x="T6" y="T7"/>
                    </a:cxn>
                    <a:cxn ang="0">
                      <a:pos x="T8" y="T9"/>
                    </a:cxn>
                  </a:cxnLst>
                  <a:rect l="0" t="0" r="r" b="b"/>
                  <a:pathLst>
                    <a:path w="291" h="301">
                      <a:moveTo>
                        <a:pt x="0" y="19"/>
                      </a:moveTo>
                      <a:lnTo>
                        <a:pt x="20" y="0"/>
                      </a:lnTo>
                      <a:lnTo>
                        <a:pt x="291" y="281"/>
                      </a:lnTo>
                      <a:lnTo>
                        <a:pt x="271" y="301"/>
                      </a:lnTo>
                      <a:lnTo>
                        <a:pt x="0" y="19"/>
                      </a:lnTo>
                      <a:close/>
                    </a:path>
                  </a:pathLst>
                </a:custGeom>
                <a:solidFill>
                  <a:srgbClr val="F1C40F"/>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37" name="ïşḻíḍè"/>
                <p:cNvSpPr/>
                <p:nvPr/>
              </p:nvSpPr>
              <p:spPr bwMode="auto">
                <a:xfrm>
                  <a:off x="5796756" y="2772569"/>
                  <a:ext cx="325438" cy="555625"/>
                </a:xfrm>
                <a:custGeom>
                  <a:avLst/>
                  <a:gdLst>
                    <a:gd name="T0" fmla="*/ 180 w 205"/>
                    <a:gd name="T1" fmla="*/ 0 h 350"/>
                    <a:gd name="T2" fmla="*/ 205 w 205"/>
                    <a:gd name="T3" fmla="*/ 14 h 350"/>
                    <a:gd name="T4" fmla="*/ 25 w 205"/>
                    <a:gd name="T5" fmla="*/ 350 h 350"/>
                    <a:gd name="T6" fmla="*/ 0 w 205"/>
                    <a:gd name="T7" fmla="*/ 336 h 350"/>
                    <a:gd name="T8" fmla="*/ 180 w 205"/>
                    <a:gd name="T9" fmla="*/ 0 h 350"/>
                  </a:gdLst>
                  <a:ahLst/>
                  <a:cxnLst>
                    <a:cxn ang="0">
                      <a:pos x="T0" y="T1"/>
                    </a:cxn>
                    <a:cxn ang="0">
                      <a:pos x="T2" y="T3"/>
                    </a:cxn>
                    <a:cxn ang="0">
                      <a:pos x="T4" y="T5"/>
                    </a:cxn>
                    <a:cxn ang="0">
                      <a:pos x="T6" y="T7"/>
                    </a:cxn>
                    <a:cxn ang="0">
                      <a:pos x="T8" y="T9"/>
                    </a:cxn>
                  </a:cxnLst>
                  <a:rect l="0" t="0" r="r" b="b"/>
                  <a:pathLst>
                    <a:path w="205" h="350">
                      <a:moveTo>
                        <a:pt x="180" y="0"/>
                      </a:moveTo>
                      <a:lnTo>
                        <a:pt x="205" y="14"/>
                      </a:lnTo>
                      <a:lnTo>
                        <a:pt x="25" y="350"/>
                      </a:lnTo>
                      <a:lnTo>
                        <a:pt x="0" y="336"/>
                      </a:lnTo>
                      <a:lnTo>
                        <a:pt x="180" y="0"/>
                      </a:lnTo>
                      <a:close/>
                    </a:path>
                  </a:pathLst>
                </a:custGeom>
                <a:solidFill>
                  <a:srgbClr val="F1C40F"/>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38" name="ïṧļîḓe"/>
                <p:cNvSpPr/>
                <p:nvPr/>
              </p:nvSpPr>
              <p:spPr bwMode="auto">
                <a:xfrm>
                  <a:off x="5614194" y="3172619"/>
                  <a:ext cx="365125" cy="366713"/>
                </a:xfrm>
                <a:custGeom>
                  <a:avLst/>
                  <a:gdLst>
                    <a:gd name="T0" fmla="*/ 247 w 290"/>
                    <a:gd name="T1" fmla="*/ 71 h 293"/>
                    <a:gd name="T2" fmla="*/ 223 w 290"/>
                    <a:gd name="T3" fmla="*/ 252 h 293"/>
                    <a:gd name="T4" fmla="*/ 43 w 290"/>
                    <a:gd name="T5" fmla="*/ 222 h 293"/>
                    <a:gd name="T6" fmla="*/ 68 w 290"/>
                    <a:gd name="T7" fmla="*/ 41 h 293"/>
                    <a:gd name="T8" fmla="*/ 247 w 290"/>
                    <a:gd name="T9" fmla="*/ 71 h 293"/>
                  </a:gdLst>
                  <a:ahLst/>
                  <a:cxnLst>
                    <a:cxn ang="0">
                      <a:pos x="T0" y="T1"/>
                    </a:cxn>
                    <a:cxn ang="0">
                      <a:pos x="T2" y="T3"/>
                    </a:cxn>
                    <a:cxn ang="0">
                      <a:pos x="T4" y="T5"/>
                    </a:cxn>
                    <a:cxn ang="0">
                      <a:pos x="T6" y="T7"/>
                    </a:cxn>
                    <a:cxn ang="0">
                      <a:pos x="T8" y="T9"/>
                    </a:cxn>
                  </a:cxnLst>
                  <a:rect l="0" t="0" r="r" b="b"/>
                  <a:pathLst>
                    <a:path w="290" h="293">
                      <a:moveTo>
                        <a:pt x="247" y="71"/>
                      </a:moveTo>
                      <a:cubicBezTo>
                        <a:pt x="290" y="129"/>
                        <a:pt x="279" y="210"/>
                        <a:pt x="223" y="252"/>
                      </a:cubicBezTo>
                      <a:cubicBezTo>
                        <a:pt x="166" y="293"/>
                        <a:pt x="86" y="280"/>
                        <a:pt x="43" y="222"/>
                      </a:cubicBezTo>
                      <a:cubicBezTo>
                        <a:pt x="0" y="163"/>
                        <a:pt x="11" y="83"/>
                        <a:pt x="68" y="41"/>
                      </a:cubicBezTo>
                      <a:cubicBezTo>
                        <a:pt x="124" y="0"/>
                        <a:pt x="204" y="13"/>
                        <a:pt x="247" y="71"/>
                      </a:cubicBezTo>
                      <a:close/>
                    </a:path>
                  </a:pathLst>
                </a:custGeom>
                <a:solidFill>
                  <a:srgbClr val="34495E"/>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39" name="ïşlîdê"/>
                <p:cNvSpPr/>
                <p:nvPr/>
              </p:nvSpPr>
              <p:spPr bwMode="auto">
                <a:xfrm>
                  <a:off x="5990431" y="2575719"/>
                  <a:ext cx="303213" cy="306388"/>
                </a:xfrm>
                <a:custGeom>
                  <a:avLst/>
                  <a:gdLst>
                    <a:gd name="T0" fmla="*/ 205 w 241"/>
                    <a:gd name="T1" fmla="*/ 59 h 244"/>
                    <a:gd name="T2" fmla="*/ 185 w 241"/>
                    <a:gd name="T3" fmla="*/ 209 h 244"/>
                    <a:gd name="T4" fmla="*/ 36 w 241"/>
                    <a:gd name="T5" fmla="*/ 184 h 244"/>
                    <a:gd name="T6" fmla="*/ 56 w 241"/>
                    <a:gd name="T7" fmla="*/ 35 h 244"/>
                    <a:gd name="T8" fmla="*/ 205 w 241"/>
                    <a:gd name="T9" fmla="*/ 59 h 244"/>
                  </a:gdLst>
                  <a:ahLst/>
                  <a:cxnLst>
                    <a:cxn ang="0">
                      <a:pos x="T0" y="T1"/>
                    </a:cxn>
                    <a:cxn ang="0">
                      <a:pos x="T2" y="T3"/>
                    </a:cxn>
                    <a:cxn ang="0">
                      <a:pos x="T4" y="T5"/>
                    </a:cxn>
                    <a:cxn ang="0">
                      <a:pos x="T6" y="T7"/>
                    </a:cxn>
                    <a:cxn ang="0">
                      <a:pos x="T8" y="T9"/>
                    </a:cxn>
                  </a:cxnLst>
                  <a:rect l="0" t="0" r="r" b="b"/>
                  <a:pathLst>
                    <a:path w="241" h="244">
                      <a:moveTo>
                        <a:pt x="205" y="59"/>
                      </a:moveTo>
                      <a:cubicBezTo>
                        <a:pt x="241" y="108"/>
                        <a:pt x="232" y="175"/>
                        <a:pt x="185" y="209"/>
                      </a:cubicBezTo>
                      <a:cubicBezTo>
                        <a:pt x="138" y="244"/>
                        <a:pt x="71" y="233"/>
                        <a:pt x="36" y="184"/>
                      </a:cubicBezTo>
                      <a:cubicBezTo>
                        <a:pt x="0" y="136"/>
                        <a:pt x="9" y="69"/>
                        <a:pt x="56" y="35"/>
                      </a:cubicBezTo>
                      <a:cubicBezTo>
                        <a:pt x="103" y="0"/>
                        <a:pt x="170" y="11"/>
                        <a:pt x="205" y="59"/>
                      </a:cubicBezTo>
                      <a:close/>
                    </a:path>
                  </a:pathLst>
                </a:custGeom>
                <a:solidFill>
                  <a:srgbClr val="F46464"/>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40" name="ïṥ1ïďe"/>
                <p:cNvSpPr/>
                <p:nvPr/>
              </p:nvSpPr>
              <p:spPr bwMode="auto">
                <a:xfrm>
                  <a:off x="6417469" y="2958307"/>
                  <a:ext cx="458788" cy="465138"/>
                </a:xfrm>
                <a:custGeom>
                  <a:avLst/>
                  <a:gdLst>
                    <a:gd name="T0" fmla="*/ 311 w 365"/>
                    <a:gd name="T1" fmla="*/ 90 h 370"/>
                    <a:gd name="T2" fmla="*/ 280 w 365"/>
                    <a:gd name="T3" fmla="*/ 318 h 370"/>
                    <a:gd name="T4" fmla="*/ 54 w 365"/>
                    <a:gd name="T5" fmla="*/ 280 h 370"/>
                    <a:gd name="T6" fmla="*/ 85 w 365"/>
                    <a:gd name="T7" fmla="*/ 52 h 370"/>
                    <a:gd name="T8" fmla="*/ 311 w 365"/>
                    <a:gd name="T9" fmla="*/ 90 h 370"/>
                  </a:gdLst>
                  <a:ahLst/>
                  <a:cxnLst>
                    <a:cxn ang="0">
                      <a:pos x="T0" y="T1"/>
                    </a:cxn>
                    <a:cxn ang="0">
                      <a:pos x="T2" y="T3"/>
                    </a:cxn>
                    <a:cxn ang="0">
                      <a:pos x="T4" y="T5"/>
                    </a:cxn>
                    <a:cxn ang="0">
                      <a:pos x="T6" y="T7"/>
                    </a:cxn>
                    <a:cxn ang="0">
                      <a:pos x="T8" y="T9"/>
                    </a:cxn>
                  </a:cxnLst>
                  <a:rect l="0" t="0" r="r" b="b"/>
                  <a:pathLst>
                    <a:path w="365" h="370">
                      <a:moveTo>
                        <a:pt x="311" y="90"/>
                      </a:moveTo>
                      <a:cubicBezTo>
                        <a:pt x="365" y="163"/>
                        <a:pt x="351" y="265"/>
                        <a:pt x="280" y="318"/>
                      </a:cubicBezTo>
                      <a:cubicBezTo>
                        <a:pt x="209" y="370"/>
                        <a:pt x="108" y="353"/>
                        <a:pt x="54" y="280"/>
                      </a:cubicBezTo>
                      <a:cubicBezTo>
                        <a:pt x="0" y="207"/>
                        <a:pt x="13" y="105"/>
                        <a:pt x="85" y="52"/>
                      </a:cubicBezTo>
                      <a:cubicBezTo>
                        <a:pt x="156" y="0"/>
                        <a:pt x="257" y="17"/>
                        <a:pt x="311" y="90"/>
                      </a:cubicBezTo>
                      <a:close/>
                    </a:path>
                  </a:pathLst>
                </a:custGeom>
                <a:solidFill>
                  <a:schemeClr val="accent4"/>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41" name="iṥļidè"/>
                <p:cNvSpPr/>
                <p:nvPr/>
              </p:nvSpPr>
              <p:spPr bwMode="auto">
                <a:xfrm>
                  <a:off x="7238206" y="3102769"/>
                  <a:ext cx="182563" cy="127000"/>
                </a:xfrm>
                <a:custGeom>
                  <a:avLst/>
                  <a:gdLst>
                    <a:gd name="T0" fmla="*/ 0 w 115"/>
                    <a:gd name="T1" fmla="*/ 8 h 80"/>
                    <a:gd name="T2" fmla="*/ 5 w 115"/>
                    <a:gd name="T3" fmla="*/ 0 h 80"/>
                    <a:gd name="T4" fmla="*/ 115 w 115"/>
                    <a:gd name="T5" fmla="*/ 72 h 80"/>
                    <a:gd name="T6" fmla="*/ 110 w 115"/>
                    <a:gd name="T7" fmla="*/ 80 h 80"/>
                    <a:gd name="T8" fmla="*/ 0 w 115"/>
                    <a:gd name="T9" fmla="*/ 8 h 80"/>
                  </a:gdLst>
                  <a:ahLst/>
                  <a:cxnLst>
                    <a:cxn ang="0">
                      <a:pos x="T0" y="T1"/>
                    </a:cxn>
                    <a:cxn ang="0">
                      <a:pos x="T2" y="T3"/>
                    </a:cxn>
                    <a:cxn ang="0">
                      <a:pos x="T4" y="T5"/>
                    </a:cxn>
                    <a:cxn ang="0">
                      <a:pos x="T6" y="T7"/>
                    </a:cxn>
                    <a:cxn ang="0">
                      <a:pos x="T8" y="T9"/>
                    </a:cxn>
                  </a:cxnLst>
                  <a:rect l="0" t="0" r="r" b="b"/>
                  <a:pathLst>
                    <a:path w="115" h="80">
                      <a:moveTo>
                        <a:pt x="0" y="8"/>
                      </a:moveTo>
                      <a:lnTo>
                        <a:pt x="5" y="0"/>
                      </a:lnTo>
                      <a:lnTo>
                        <a:pt x="115" y="72"/>
                      </a:lnTo>
                      <a:lnTo>
                        <a:pt x="110" y="80"/>
                      </a:lnTo>
                      <a:lnTo>
                        <a:pt x="0" y="8"/>
                      </a:lnTo>
                      <a:close/>
                    </a:path>
                  </a:pathLst>
                </a:custGeom>
                <a:solidFill>
                  <a:srgbClr val="F1C40F"/>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42" name="íś1iďe"/>
                <p:cNvSpPr/>
                <p:nvPr/>
              </p:nvSpPr>
              <p:spPr bwMode="auto">
                <a:xfrm>
                  <a:off x="7387431" y="2978944"/>
                  <a:ext cx="47625" cy="207963"/>
                </a:xfrm>
                <a:custGeom>
                  <a:avLst/>
                  <a:gdLst>
                    <a:gd name="T0" fmla="*/ 30 w 30"/>
                    <a:gd name="T1" fmla="*/ 129 h 131"/>
                    <a:gd name="T2" fmla="*/ 20 w 30"/>
                    <a:gd name="T3" fmla="*/ 131 h 131"/>
                    <a:gd name="T4" fmla="*/ 0 w 30"/>
                    <a:gd name="T5" fmla="*/ 1 h 131"/>
                    <a:gd name="T6" fmla="*/ 9 w 30"/>
                    <a:gd name="T7" fmla="*/ 0 h 131"/>
                    <a:gd name="T8" fmla="*/ 30 w 30"/>
                    <a:gd name="T9" fmla="*/ 129 h 131"/>
                  </a:gdLst>
                  <a:ahLst/>
                  <a:cxnLst>
                    <a:cxn ang="0">
                      <a:pos x="T0" y="T1"/>
                    </a:cxn>
                    <a:cxn ang="0">
                      <a:pos x="T2" y="T3"/>
                    </a:cxn>
                    <a:cxn ang="0">
                      <a:pos x="T4" y="T5"/>
                    </a:cxn>
                    <a:cxn ang="0">
                      <a:pos x="T6" y="T7"/>
                    </a:cxn>
                    <a:cxn ang="0">
                      <a:pos x="T8" y="T9"/>
                    </a:cxn>
                  </a:cxnLst>
                  <a:rect l="0" t="0" r="r" b="b"/>
                  <a:pathLst>
                    <a:path w="30" h="131">
                      <a:moveTo>
                        <a:pt x="30" y="129"/>
                      </a:moveTo>
                      <a:lnTo>
                        <a:pt x="20" y="131"/>
                      </a:lnTo>
                      <a:lnTo>
                        <a:pt x="0" y="1"/>
                      </a:lnTo>
                      <a:lnTo>
                        <a:pt x="9" y="0"/>
                      </a:lnTo>
                      <a:lnTo>
                        <a:pt x="30" y="129"/>
                      </a:lnTo>
                      <a:close/>
                    </a:path>
                  </a:pathLst>
                </a:custGeom>
                <a:solidFill>
                  <a:srgbClr val="F1C40F"/>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43" name="ïṩlîḑè"/>
                <p:cNvSpPr/>
                <p:nvPr/>
              </p:nvSpPr>
              <p:spPr bwMode="auto">
                <a:xfrm>
                  <a:off x="7217569" y="2956719"/>
                  <a:ext cx="165100" cy="142875"/>
                </a:xfrm>
                <a:custGeom>
                  <a:avLst/>
                  <a:gdLst>
                    <a:gd name="T0" fmla="*/ 6 w 104"/>
                    <a:gd name="T1" fmla="*/ 90 h 90"/>
                    <a:gd name="T2" fmla="*/ 0 w 104"/>
                    <a:gd name="T3" fmla="*/ 82 h 90"/>
                    <a:gd name="T4" fmla="*/ 98 w 104"/>
                    <a:gd name="T5" fmla="*/ 0 h 90"/>
                    <a:gd name="T6" fmla="*/ 104 w 104"/>
                    <a:gd name="T7" fmla="*/ 8 h 90"/>
                    <a:gd name="T8" fmla="*/ 6 w 104"/>
                    <a:gd name="T9" fmla="*/ 90 h 90"/>
                  </a:gdLst>
                  <a:ahLst/>
                  <a:cxnLst>
                    <a:cxn ang="0">
                      <a:pos x="T0" y="T1"/>
                    </a:cxn>
                    <a:cxn ang="0">
                      <a:pos x="T2" y="T3"/>
                    </a:cxn>
                    <a:cxn ang="0">
                      <a:pos x="T4" y="T5"/>
                    </a:cxn>
                    <a:cxn ang="0">
                      <a:pos x="T6" y="T7"/>
                    </a:cxn>
                    <a:cxn ang="0">
                      <a:pos x="T8" y="T9"/>
                    </a:cxn>
                  </a:cxnLst>
                  <a:rect l="0" t="0" r="r" b="b"/>
                  <a:pathLst>
                    <a:path w="104" h="90">
                      <a:moveTo>
                        <a:pt x="6" y="90"/>
                      </a:moveTo>
                      <a:lnTo>
                        <a:pt x="0" y="82"/>
                      </a:lnTo>
                      <a:lnTo>
                        <a:pt x="98" y="0"/>
                      </a:lnTo>
                      <a:lnTo>
                        <a:pt x="104" y="8"/>
                      </a:lnTo>
                      <a:lnTo>
                        <a:pt x="6" y="90"/>
                      </a:lnTo>
                      <a:close/>
                    </a:path>
                  </a:pathLst>
                </a:custGeom>
                <a:solidFill>
                  <a:srgbClr val="F1C40F"/>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44" name="îṡ1ídé"/>
                <p:cNvSpPr/>
                <p:nvPr/>
              </p:nvSpPr>
              <p:spPr bwMode="auto">
                <a:xfrm>
                  <a:off x="7366794" y="3167857"/>
                  <a:ext cx="123825" cy="127000"/>
                </a:xfrm>
                <a:custGeom>
                  <a:avLst/>
                  <a:gdLst>
                    <a:gd name="T0" fmla="*/ 26 w 98"/>
                    <a:gd name="T1" fmla="*/ 13 h 100"/>
                    <a:gd name="T2" fmla="*/ 86 w 98"/>
                    <a:gd name="T3" fmla="*/ 27 h 100"/>
                    <a:gd name="T4" fmla="*/ 73 w 98"/>
                    <a:gd name="T5" fmla="*/ 87 h 100"/>
                    <a:gd name="T6" fmla="*/ 13 w 98"/>
                    <a:gd name="T7" fmla="*/ 73 h 100"/>
                    <a:gd name="T8" fmla="*/ 26 w 98"/>
                    <a:gd name="T9" fmla="*/ 13 h 100"/>
                  </a:gdLst>
                  <a:ahLst/>
                  <a:cxnLst>
                    <a:cxn ang="0">
                      <a:pos x="T0" y="T1"/>
                    </a:cxn>
                    <a:cxn ang="0">
                      <a:pos x="T2" y="T3"/>
                    </a:cxn>
                    <a:cxn ang="0">
                      <a:pos x="T4" y="T5"/>
                    </a:cxn>
                    <a:cxn ang="0">
                      <a:pos x="T6" y="T7"/>
                    </a:cxn>
                    <a:cxn ang="0">
                      <a:pos x="T8" y="T9"/>
                    </a:cxn>
                  </a:cxnLst>
                  <a:rect l="0" t="0" r="r" b="b"/>
                  <a:pathLst>
                    <a:path w="98" h="100">
                      <a:moveTo>
                        <a:pt x="26" y="13"/>
                      </a:moveTo>
                      <a:cubicBezTo>
                        <a:pt x="46" y="0"/>
                        <a:pt x="72" y="7"/>
                        <a:pt x="86" y="27"/>
                      </a:cubicBezTo>
                      <a:cubicBezTo>
                        <a:pt x="98" y="48"/>
                        <a:pt x="93" y="74"/>
                        <a:pt x="73" y="87"/>
                      </a:cubicBezTo>
                      <a:cubicBezTo>
                        <a:pt x="53" y="100"/>
                        <a:pt x="26" y="93"/>
                        <a:pt x="13" y="73"/>
                      </a:cubicBezTo>
                      <a:cubicBezTo>
                        <a:pt x="0" y="52"/>
                        <a:pt x="6" y="25"/>
                        <a:pt x="26" y="13"/>
                      </a:cubicBezTo>
                      <a:close/>
                    </a:path>
                  </a:pathLst>
                </a:custGeom>
                <a:solidFill>
                  <a:srgbClr val="34495E"/>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45" name="ïṧḻîḓé"/>
                <p:cNvSpPr/>
                <p:nvPr/>
              </p:nvSpPr>
              <p:spPr bwMode="auto">
                <a:xfrm>
                  <a:off x="7174706" y="3042444"/>
                  <a:ext cx="101600" cy="101600"/>
                </a:xfrm>
                <a:custGeom>
                  <a:avLst/>
                  <a:gdLst>
                    <a:gd name="T0" fmla="*/ 21 w 81"/>
                    <a:gd name="T1" fmla="*/ 10 h 82"/>
                    <a:gd name="T2" fmla="*/ 70 w 81"/>
                    <a:gd name="T3" fmla="*/ 22 h 82"/>
                    <a:gd name="T4" fmla="*/ 60 w 81"/>
                    <a:gd name="T5" fmla="*/ 72 h 82"/>
                    <a:gd name="T6" fmla="*/ 10 w 81"/>
                    <a:gd name="T7" fmla="*/ 60 h 82"/>
                    <a:gd name="T8" fmla="*/ 21 w 81"/>
                    <a:gd name="T9" fmla="*/ 10 h 82"/>
                  </a:gdLst>
                  <a:ahLst/>
                  <a:cxnLst>
                    <a:cxn ang="0">
                      <a:pos x="T0" y="T1"/>
                    </a:cxn>
                    <a:cxn ang="0">
                      <a:pos x="T2" y="T3"/>
                    </a:cxn>
                    <a:cxn ang="0">
                      <a:pos x="T4" y="T5"/>
                    </a:cxn>
                    <a:cxn ang="0">
                      <a:pos x="T6" y="T7"/>
                    </a:cxn>
                    <a:cxn ang="0">
                      <a:pos x="T8" y="T9"/>
                    </a:cxn>
                  </a:cxnLst>
                  <a:rect l="0" t="0" r="r" b="b"/>
                  <a:pathLst>
                    <a:path w="81" h="82">
                      <a:moveTo>
                        <a:pt x="21" y="10"/>
                      </a:moveTo>
                      <a:cubicBezTo>
                        <a:pt x="38" y="0"/>
                        <a:pt x="60" y="5"/>
                        <a:pt x="70" y="22"/>
                      </a:cubicBezTo>
                      <a:cubicBezTo>
                        <a:pt x="81" y="39"/>
                        <a:pt x="77" y="62"/>
                        <a:pt x="60" y="72"/>
                      </a:cubicBezTo>
                      <a:cubicBezTo>
                        <a:pt x="43" y="82"/>
                        <a:pt x="21" y="77"/>
                        <a:pt x="10" y="60"/>
                      </a:cubicBezTo>
                      <a:cubicBezTo>
                        <a:pt x="0" y="43"/>
                        <a:pt x="4" y="21"/>
                        <a:pt x="21" y="10"/>
                      </a:cubicBezTo>
                      <a:close/>
                    </a:path>
                  </a:pathLst>
                </a:custGeom>
                <a:solidFill>
                  <a:srgbClr val="F46464"/>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46" name="ïsḻîḋê"/>
                <p:cNvSpPr/>
                <p:nvPr/>
              </p:nvSpPr>
              <p:spPr bwMode="auto">
                <a:xfrm>
                  <a:off x="7309644" y="2859882"/>
                  <a:ext cx="155575" cy="157163"/>
                </a:xfrm>
                <a:custGeom>
                  <a:avLst/>
                  <a:gdLst>
                    <a:gd name="T0" fmla="*/ 32 w 124"/>
                    <a:gd name="T1" fmla="*/ 16 h 125"/>
                    <a:gd name="T2" fmla="*/ 107 w 124"/>
                    <a:gd name="T3" fmla="*/ 34 h 125"/>
                    <a:gd name="T4" fmla="*/ 91 w 124"/>
                    <a:gd name="T5" fmla="*/ 109 h 125"/>
                    <a:gd name="T6" fmla="*/ 16 w 124"/>
                    <a:gd name="T7" fmla="*/ 91 h 125"/>
                    <a:gd name="T8" fmla="*/ 32 w 124"/>
                    <a:gd name="T9" fmla="*/ 16 h 125"/>
                  </a:gdLst>
                  <a:ahLst/>
                  <a:cxnLst>
                    <a:cxn ang="0">
                      <a:pos x="T0" y="T1"/>
                    </a:cxn>
                    <a:cxn ang="0">
                      <a:pos x="T2" y="T3"/>
                    </a:cxn>
                    <a:cxn ang="0">
                      <a:pos x="T4" y="T5"/>
                    </a:cxn>
                    <a:cxn ang="0">
                      <a:pos x="T6" y="T7"/>
                    </a:cxn>
                    <a:cxn ang="0">
                      <a:pos x="T8" y="T9"/>
                    </a:cxn>
                  </a:cxnLst>
                  <a:rect l="0" t="0" r="r" b="b"/>
                  <a:pathLst>
                    <a:path w="124" h="125">
                      <a:moveTo>
                        <a:pt x="32" y="16"/>
                      </a:moveTo>
                      <a:cubicBezTo>
                        <a:pt x="57" y="0"/>
                        <a:pt x="91" y="8"/>
                        <a:pt x="107" y="34"/>
                      </a:cubicBezTo>
                      <a:cubicBezTo>
                        <a:pt x="124" y="60"/>
                        <a:pt x="116" y="94"/>
                        <a:pt x="91" y="109"/>
                      </a:cubicBezTo>
                      <a:cubicBezTo>
                        <a:pt x="66" y="125"/>
                        <a:pt x="33" y="117"/>
                        <a:pt x="16" y="91"/>
                      </a:cubicBezTo>
                      <a:cubicBezTo>
                        <a:pt x="0" y="65"/>
                        <a:pt x="7" y="32"/>
                        <a:pt x="32" y="16"/>
                      </a:cubicBezTo>
                      <a:close/>
                    </a:path>
                  </a:pathLst>
                </a:custGeom>
                <a:solidFill>
                  <a:srgbClr val="14AF95"/>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47" name="îŝļidé"/>
                <p:cNvSpPr/>
                <p:nvPr/>
              </p:nvSpPr>
              <p:spPr bwMode="auto">
                <a:xfrm>
                  <a:off x="6841331" y="2067719"/>
                  <a:ext cx="84138" cy="369888"/>
                </a:xfrm>
                <a:custGeom>
                  <a:avLst/>
                  <a:gdLst>
                    <a:gd name="T0" fmla="*/ 53 w 53"/>
                    <a:gd name="T1" fmla="*/ 230 h 233"/>
                    <a:gd name="T2" fmla="*/ 37 w 53"/>
                    <a:gd name="T3" fmla="*/ 233 h 233"/>
                    <a:gd name="T4" fmla="*/ 0 w 53"/>
                    <a:gd name="T5" fmla="*/ 3 h 233"/>
                    <a:gd name="T6" fmla="*/ 17 w 53"/>
                    <a:gd name="T7" fmla="*/ 0 h 233"/>
                    <a:gd name="T8" fmla="*/ 53 w 53"/>
                    <a:gd name="T9" fmla="*/ 230 h 233"/>
                  </a:gdLst>
                  <a:ahLst/>
                  <a:cxnLst>
                    <a:cxn ang="0">
                      <a:pos x="T0" y="T1"/>
                    </a:cxn>
                    <a:cxn ang="0">
                      <a:pos x="T2" y="T3"/>
                    </a:cxn>
                    <a:cxn ang="0">
                      <a:pos x="T4" y="T5"/>
                    </a:cxn>
                    <a:cxn ang="0">
                      <a:pos x="T6" y="T7"/>
                    </a:cxn>
                    <a:cxn ang="0">
                      <a:pos x="T8" y="T9"/>
                    </a:cxn>
                  </a:cxnLst>
                  <a:rect l="0" t="0" r="r" b="b"/>
                  <a:pathLst>
                    <a:path w="53" h="233">
                      <a:moveTo>
                        <a:pt x="53" y="230"/>
                      </a:moveTo>
                      <a:lnTo>
                        <a:pt x="37" y="233"/>
                      </a:lnTo>
                      <a:lnTo>
                        <a:pt x="0" y="3"/>
                      </a:lnTo>
                      <a:lnTo>
                        <a:pt x="17" y="0"/>
                      </a:lnTo>
                      <a:lnTo>
                        <a:pt x="53" y="230"/>
                      </a:lnTo>
                      <a:close/>
                    </a:path>
                  </a:pathLst>
                </a:custGeom>
                <a:solidFill>
                  <a:srgbClr val="F1C40F"/>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48" name="išḻiḓé"/>
                <p:cNvSpPr/>
                <p:nvPr/>
              </p:nvSpPr>
              <p:spPr bwMode="auto">
                <a:xfrm>
                  <a:off x="6539706" y="2029619"/>
                  <a:ext cx="293688" cy="252413"/>
                </a:xfrm>
                <a:custGeom>
                  <a:avLst/>
                  <a:gdLst>
                    <a:gd name="T0" fmla="*/ 11 w 185"/>
                    <a:gd name="T1" fmla="*/ 159 h 159"/>
                    <a:gd name="T2" fmla="*/ 0 w 185"/>
                    <a:gd name="T3" fmla="*/ 146 h 159"/>
                    <a:gd name="T4" fmla="*/ 174 w 185"/>
                    <a:gd name="T5" fmla="*/ 0 h 159"/>
                    <a:gd name="T6" fmla="*/ 185 w 185"/>
                    <a:gd name="T7" fmla="*/ 13 h 159"/>
                    <a:gd name="T8" fmla="*/ 11 w 185"/>
                    <a:gd name="T9" fmla="*/ 159 h 159"/>
                  </a:gdLst>
                  <a:ahLst/>
                  <a:cxnLst>
                    <a:cxn ang="0">
                      <a:pos x="T0" y="T1"/>
                    </a:cxn>
                    <a:cxn ang="0">
                      <a:pos x="T2" y="T3"/>
                    </a:cxn>
                    <a:cxn ang="0">
                      <a:pos x="T4" y="T5"/>
                    </a:cxn>
                    <a:cxn ang="0">
                      <a:pos x="T6" y="T7"/>
                    </a:cxn>
                    <a:cxn ang="0">
                      <a:pos x="T8" y="T9"/>
                    </a:cxn>
                  </a:cxnLst>
                  <a:rect l="0" t="0" r="r" b="b"/>
                  <a:pathLst>
                    <a:path w="185" h="159">
                      <a:moveTo>
                        <a:pt x="11" y="159"/>
                      </a:moveTo>
                      <a:lnTo>
                        <a:pt x="0" y="146"/>
                      </a:lnTo>
                      <a:lnTo>
                        <a:pt x="174" y="0"/>
                      </a:lnTo>
                      <a:lnTo>
                        <a:pt x="185" y="13"/>
                      </a:lnTo>
                      <a:lnTo>
                        <a:pt x="11" y="159"/>
                      </a:lnTo>
                      <a:close/>
                    </a:path>
                  </a:pathLst>
                </a:custGeom>
                <a:solidFill>
                  <a:srgbClr val="F1C40F"/>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49" name="îsḻïḋé"/>
                <p:cNvSpPr/>
                <p:nvPr/>
              </p:nvSpPr>
              <p:spPr bwMode="auto">
                <a:xfrm>
                  <a:off x="6576219" y="2288382"/>
                  <a:ext cx="325438" cy="227013"/>
                </a:xfrm>
                <a:custGeom>
                  <a:avLst/>
                  <a:gdLst>
                    <a:gd name="T0" fmla="*/ 0 w 205"/>
                    <a:gd name="T1" fmla="*/ 14 h 143"/>
                    <a:gd name="T2" fmla="*/ 9 w 205"/>
                    <a:gd name="T3" fmla="*/ 0 h 143"/>
                    <a:gd name="T4" fmla="*/ 205 w 205"/>
                    <a:gd name="T5" fmla="*/ 129 h 143"/>
                    <a:gd name="T6" fmla="*/ 195 w 205"/>
                    <a:gd name="T7" fmla="*/ 143 h 143"/>
                    <a:gd name="T8" fmla="*/ 0 w 205"/>
                    <a:gd name="T9" fmla="*/ 14 h 143"/>
                  </a:gdLst>
                  <a:ahLst/>
                  <a:cxnLst>
                    <a:cxn ang="0">
                      <a:pos x="T0" y="T1"/>
                    </a:cxn>
                    <a:cxn ang="0">
                      <a:pos x="T2" y="T3"/>
                    </a:cxn>
                    <a:cxn ang="0">
                      <a:pos x="T4" y="T5"/>
                    </a:cxn>
                    <a:cxn ang="0">
                      <a:pos x="T6" y="T7"/>
                    </a:cxn>
                    <a:cxn ang="0">
                      <a:pos x="T8" y="T9"/>
                    </a:cxn>
                  </a:cxnLst>
                  <a:rect l="0" t="0" r="r" b="b"/>
                  <a:pathLst>
                    <a:path w="205" h="143">
                      <a:moveTo>
                        <a:pt x="0" y="14"/>
                      </a:moveTo>
                      <a:lnTo>
                        <a:pt x="9" y="0"/>
                      </a:lnTo>
                      <a:lnTo>
                        <a:pt x="205" y="129"/>
                      </a:lnTo>
                      <a:lnTo>
                        <a:pt x="195" y="143"/>
                      </a:lnTo>
                      <a:lnTo>
                        <a:pt x="0" y="14"/>
                      </a:lnTo>
                      <a:close/>
                    </a:path>
                  </a:pathLst>
                </a:custGeom>
                <a:solidFill>
                  <a:srgbClr val="F1C40F"/>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50" name="iṧľiḍè"/>
                <p:cNvSpPr/>
                <p:nvPr/>
              </p:nvSpPr>
              <p:spPr bwMode="auto">
                <a:xfrm>
                  <a:off x="6804819" y="2407444"/>
                  <a:ext cx="222250" cy="222250"/>
                </a:xfrm>
                <a:custGeom>
                  <a:avLst/>
                  <a:gdLst>
                    <a:gd name="T0" fmla="*/ 46 w 176"/>
                    <a:gd name="T1" fmla="*/ 23 h 178"/>
                    <a:gd name="T2" fmla="*/ 153 w 176"/>
                    <a:gd name="T3" fmla="*/ 49 h 178"/>
                    <a:gd name="T4" fmla="*/ 130 w 176"/>
                    <a:gd name="T5" fmla="*/ 155 h 178"/>
                    <a:gd name="T6" fmla="*/ 24 w 176"/>
                    <a:gd name="T7" fmla="*/ 129 h 178"/>
                    <a:gd name="T8" fmla="*/ 46 w 176"/>
                    <a:gd name="T9" fmla="*/ 23 h 178"/>
                  </a:gdLst>
                  <a:ahLst/>
                  <a:cxnLst>
                    <a:cxn ang="0">
                      <a:pos x="T0" y="T1"/>
                    </a:cxn>
                    <a:cxn ang="0">
                      <a:pos x="T2" y="T3"/>
                    </a:cxn>
                    <a:cxn ang="0">
                      <a:pos x="T4" y="T5"/>
                    </a:cxn>
                    <a:cxn ang="0">
                      <a:pos x="T6" y="T7"/>
                    </a:cxn>
                    <a:cxn ang="0">
                      <a:pos x="T8" y="T9"/>
                    </a:cxn>
                  </a:cxnLst>
                  <a:rect l="0" t="0" r="r" b="b"/>
                  <a:pathLst>
                    <a:path w="176" h="178">
                      <a:moveTo>
                        <a:pt x="46" y="23"/>
                      </a:moveTo>
                      <a:cubicBezTo>
                        <a:pt x="82" y="0"/>
                        <a:pt x="129" y="12"/>
                        <a:pt x="153" y="49"/>
                      </a:cubicBezTo>
                      <a:cubicBezTo>
                        <a:pt x="176" y="85"/>
                        <a:pt x="166" y="133"/>
                        <a:pt x="130" y="155"/>
                      </a:cubicBezTo>
                      <a:cubicBezTo>
                        <a:pt x="94" y="178"/>
                        <a:pt x="47" y="166"/>
                        <a:pt x="24" y="129"/>
                      </a:cubicBezTo>
                      <a:cubicBezTo>
                        <a:pt x="0" y="93"/>
                        <a:pt x="11" y="45"/>
                        <a:pt x="46" y="23"/>
                      </a:cubicBezTo>
                      <a:close/>
                    </a:path>
                  </a:pathLst>
                </a:custGeom>
                <a:solidFill>
                  <a:srgbClr val="34495E"/>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51" name="íŝļíḋê"/>
                <p:cNvSpPr/>
                <p:nvPr/>
              </p:nvSpPr>
              <p:spPr bwMode="auto">
                <a:xfrm>
                  <a:off x="6461919" y="2180432"/>
                  <a:ext cx="182563" cy="185738"/>
                </a:xfrm>
                <a:custGeom>
                  <a:avLst/>
                  <a:gdLst>
                    <a:gd name="T0" fmla="*/ 38 w 146"/>
                    <a:gd name="T1" fmla="*/ 19 h 148"/>
                    <a:gd name="T2" fmla="*/ 127 w 146"/>
                    <a:gd name="T3" fmla="*/ 40 h 148"/>
                    <a:gd name="T4" fmla="*/ 108 w 146"/>
                    <a:gd name="T5" fmla="*/ 129 h 148"/>
                    <a:gd name="T6" fmla="*/ 19 w 146"/>
                    <a:gd name="T7" fmla="*/ 108 h 148"/>
                    <a:gd name="T8" fmla="*/ 38 w 146"/>
                    <a:gd name="T9" fmla="*/ 19 h 148"/>
                  </a:gdLst>
                  <a:ahLst/>
                  <a:cxnLst>
                    <a:cxn ang="0">
                      <a:pos x="T0" y="T1"/>
                    </a:cxn>
                    <a:cxn ang="0">
                      <a:pos x="T2" y="T3"/>
                    </a:cxn>
                    <a:cxn ang="0">
                      <a:pos x="T4" y="T5"/>
                    </a:cxn>
                    <a:cxn ang="0">
                      <a:pos x="T6" y="T7"/>
                    </a:cxn>
                    <a:cxn ang="0">
                      <a:pos x="T8" y="T9"/>
                    </a:cxn>
                  </a:cxnLst>
                  <a:rect l="0" t="0" r="r" b="b"/>
                  <a:pathLst>
                    <a:path w="146" h="148">
                      <a:moveTo>
                        <a:pt x="38" y="19"/>
                      </a:moveTo>
                      <a:cubicBezTo>
                        <a:pt x="68" y="0"/>
                        <a:pt x="107" y="10"/>
                        <a:pt x="127" y="40"/>
                      </a:cubicBezTo>
                      <a:cubicBezTo>
                        <a:pt x="146" y="71"/>
                        <a:pt x="137" y="111"/>
                        <a:pt x="108" y="129"/>
                      </a:cubicBezTo>
                      <a:cubicBezTo>
                        <a:pt x="78" y="148"/>
                        <a:pt x="39" y="138"/>
                        <a:pt x="19" y="108"/>
                      </a:cubicBezTo>
                      <a:cubicBezTo>
                        <a:pt x="0" y="77"/>
                        <a:pt x="9" y="38"/>
                        <a:pt x="38" y="19"/>
                      </a:cubicBezTo>
                      <a:close/>
                    </a:path>
                  </a:pathLst>
                </a:custGeom>
                <a:solidFill>
                  <a:srgbClr val="F46464"/>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52" name="í$lídê"/>
                <p:cNvSpPr/>
                <p:nvPr/>
              </p:nvSpPr>
              <p:spPr bwMode="auto">
                <a:xfrm>
                  <a:off x="6701631" y="1856582"/>
                  <a:ext cx="277813" cy="279400"/>
                </a:xfrm>
                <a:custGeom>
                  <a:avLst/>
                  <a:gdLst>
                    <a:gd name="T0" fmla="*/ 58 w 221"/>
                    <a:gd name="T1" fmla="*/ 28 h 223"/>
                    <a:gd name="T2" fmla="*/ 192 w 221"/>
                    <a:gd name="T3" fmla="*/ 60 h 223"/>
                    <a:gd name="T4" fmla="*/ 164 w 221"/>
                    <a:gd name="T5" fmla="*/ 195 h 223"/>
                    <a:gd name="T6" fmla="*/ 30 w 221"/>
                    <a:gd name="T7" fmla="*/ 163 h 223"/>
                    <a:gd name="T8" fmla="*/ 58 w 221"/>
                    <a:gd name="T9" fmla="*/ 28 h 223"/>
                  </a:gdLst>
                  <a:ahLst/>
                  <a:cxnLst>
                    <a:cxn ang="0">
                      <a:pos x="T0" y="T1"/>
                    </a:cxn>
                    <a:cxn ang="0">
                      <a:pos x="T2" y="T3"/>
                    </a:cxn>
                    <a:cxn ang="0">
                      <a:pos x="T4" y="T5"/>
                    </a:cxn>
                    <a:cxn ang="0">
                      <a:pos x="T6" y="T7"/>
                    </a:cxn>
                    <a:cxn ang="0">
                      <a:pos x="T8" y="T9"/>
                    </a:cxn>
                  </a:cxnLst>
                  <a:rect l="0" t="0" r="r" b="b"/>
                  <a:pathLst>
                    <a:path w="221" h="223">
                      <a:moveTo>
                        <a:pt x="58" y="28"/>
                      </a:moveTo>
                      <a:cubicBezTo>
                        <a:pt x="103" y="0"/>
                        <a:pt x="163" y="14"/>
                        <a:pt x="192" y="60"/>
                      </a:cubicBezTo>
                      <a:cubicBezTo>
                        <a:pt x="221" y="107"/>
                        <a:pt x="209" y="167"/>
                        <a:pt x="164" y="195"/>
                      </a:cubicBezTo>
                      <a:cubicBezTo>
                        <a:pt x="119" y="223"/>
                        <a:pt x="59" y="209"/>
                        <a:pt x="30" y="163"/>
                      </a:cubicBezTo>
                      <a:cubicBezTo>
                        <a:pt x="0" y="116"/>
                        <a:pt x="13" y="56"/>
                        <a:pt x="58" y="28"/>
                      </a:cubicBezTo>
                      <a:close/>
                    </a:path>
                  </a:pathLst>
                </a:custGeom>
                <a:solidFill>
                  <a:srgbClr val="14AF95"/>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53" name="îṡlîḍe"/>
                <p:cNvSpPr/>
                <p:nvPr/>
              </p:nvSpPr>
              <p:spPr bwMode="auto">
                <a:xfrm>
                  <a:off x="7819231" y="2809082"/>
                  <a:ext cx="1636713" cy="2090738"/>
                </a:xfrm>
                <a:custGeom>
                  <a:avLst/>
                  <a:gdLst>
                    <a:gd name="T0" fmla="*/ 78 w 1303"/>
                    <a:gd name="T1" fmla="*/ 0 h 1667"/>
                    <a:gd name="T2" fmla="*/ 1225 w 1303"/>
                    <a:gd name="T3" fmla="*/ 0 h 1667"/>
                    <a:gd name="T4" fmla="*/ 1303 w 1303"/>
                    <a:gd name="T5" fmla="*/ 85 h 1667"/>
                    <a:gd name="T6" fmla="*/ 1303 w 1303"/>
                    <a:gd name="T7" fmla="*/ 1582 h 1667"/>
                    <a:gd name="T8" fmla="*/ 1225 w 1303"/>
                    <a:gd name="T9" fmla="*/ 1667 h 1667"/>
                    <a:gd name="T10" fmla="*/ 78 w 1303"/>
                    <a:gd name="T11" fmla="*/ 1667 h 1667"/>
                    <a:gd name="T12" fmla="*/ 0 w 1303"/>
                    <a:gd name="T13" fmla="*/ 1582 h 1667"/>
                    <a:gd name="T14" fmla="*/ 0 w 1303"/>
                    <a:gd name="T15" fmla="*/ 85 h 1667"/>
                    <a:gd name="T16" fmla="*/ 78 w 1303"/>
                    <a:gd name="T17" fmla="*/ 0 h 16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303" h="1667">
                      <a:moveTo>
                        <a:pt x="78" y="0"/>
                      </a:moveTo>
                      <a:cubicBezTo>
                        <a:pt x="1225" y="0"/>
                        <a:pt x="1225" y="0"/>
                        <a:pt x="1225" y="0"/>
                      </a:cubicBezTo>
                      <a:cubicBezTo>
                        <a:pt x="1268" y="0"/>
                        <a:pt x="1303" y="38"/>
                        <a:pt x="1303" y="85"/>
                      </a:cubicBezTo>
                      <a:cubicBezTo>
                        <a:pt x="1303" y="1582"/>
                        <a:pt x="1303" y="1582"/>
                        <a:pt x="1303" y="1582"/>
                      </a:cubicBezTo>
                      <a:cubicBezTo>
                        <a:pt x="1303" y="1629"/>
                        <a:pt x="1268" y="1667"/>
                        <a:pt x="1225" y="1667"/>
                      </a:cubicBezTo>
                      <a:cubicBezTo>
                        <a:pt x="78" y="1667"/>
                        <a:pt x="78" y="1667"/>
                        <a:pt x="78" y="1667"/>
                      </a:cubicBezTo>
                      <a:cubicBezTo>
                        <a:pt x="35" y="1667"/>
                        <a:pt x="0" y="1629"/>
                        <a:pt x="0" y="1582"/>
                      </a:cubicBezTo>
                      <a:cubicBezTo>
                        <a:pt x="0" y="85"/>
                        <a:pt x="0" y="85"/>
                        <a:pt x="0" y="85"/>
                      </a:cubicBezTo>
                      <a:cubicBezTo>
                        <a:pt x="0" y="38"/>
                        <a:pt x="35" y="0"/>
                        <a:pt x="78" y="0"/>
                      </a:cubicBezTo>
                    </a:path>
                  </a:pathLst>
                </a:custGeom>
                <a:solidFill>
                  <a:srgbClr val="F39C12"/>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54" name="îṧ1ídé"/>
                <p:cNvSpPr/>
                <p:nvPr/>
              </p:nvSpPr>
              <p:spPr bwMode="auto">
                <a:xfrm>
                  <a:off x="7898606" y="2901157"/>
                  <a:ext cx="1477963" cy="1906588"/>
                </a:xfrm>
                <a:prstGeom prst="rect">
                  <a:avLst/>
                </a:prstGeom>
                <a:solidFill>
                  <a:srgbClr val="E6E6E6"/>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p>
              </p:txBody>
            </p:sp>
            <p:sp>
              <p:nvSpPr>
                <p:cNvPr id="55" name="îsḷíḑè"/>
                <p:cNvSpPr/>
                <p:nvPr/>
              </p:nvSpPr>
              <p:spPr bwMode="auto">
                <a:xfrm>
                  <a:off x="7898606" y="2901157"/>
                  <a:ext cx="1477963" cy="190658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p>
              </p:txBody>
            </p:sp>
            <p:sp>
              <p:nvSpPr>
                <p:cNvPr id="56" name="íṥľíḓè"/>
                <p:cNvSpPr/>
                <p:nvPr/>
              </p:nvSpPr>
              <p:spPr bwMode="auto">
                <a:xfrm>
                  <a:off x="8330406" y="2599532"/>
                  <a:ext cx="614363" cy="301625"/>
                </a:xfrm>
                <a:custGeom>
                  <a:avLst/>
                  <a:gdLst>
                    <a:gd name="T0" fmla="*/ 0 w 387"/>
                    <a:gd name="T1" fmla="*/ 0 h 190"/>
                    <a:gd name="T2" fmla="*/ 387 w 387"/>
                    <a:gd name="T3" fmla="*/ 0 h 190"/>
                    <a:gd name="T4" fmla="*/ 387 w 387"/>
                    <a:gd name="T5" fmla="*/ 190 h 190"/>
                    <a:gd name="T6" fmla="*/ 366 w 387"/>
                    <a:gd name="T7" fmla="*/ 190 h 190"/>
                    <a:gd name="T8" fmla="*/ 366 w 387"/>
                    <a:gd name="T9" fmla="*/ 24 h 190"/>
                    <a:gd name="T10" fmla="*/ 21 w 387"/>
                    <a:gd name="T11" fmla="*/ 24 h 190"/>
                    <a:gd name="T12" fmla="*/ 21 w 387"/>
                    <a:gd name="T13" fmla="*/ 190 h 190"/>
                    <a:gd name="T14" fmla="*/ 0 w 387"/>
                    <a:gd name="T15" fmla="*/ 190 h 190"/>
                    <a:gd name="T16" fmla="*/ 0 w 387"/>
                    <a:gd name="T17" fmla="*/ 0 h 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87" h="190">
                      <a:moveTo>
                        <a:pt x="0" y="0"/>
                      </a:moveTo>
                      <a:lnTo>
                        <a:pt x="387" y="0"/>
                      </a:lnTo>
                      <a:lnTo>
                        <a:pt x="387" y="190"/>
                      </a:lnTo>
                      <a:lnTo>
                        <a:pt x="366" y="190"/>
                      </a:lnTo>
                      <a:lnTo>
                        <a:pt x="366" y="24"/>
                      </a:lnTo>
                      <a:lnTo>
                        <a:pt x="21" y="24"/>
                      </a:lnTo>
                      <a:lnTo>
                        <a:pt x="21" y="190"/>
                      </a:lnTo>
                      <a:lnTo>
                        <a:pt x="0" y="190"/>
                      </a:lnTo>
                      <a:lnTo>
                        <a:pt x="0" y="0"/>
                      </a:lnTo>
                      <a:close/>
                    </a:path>
                  </a:pathLst>
                </a:custGeom>
                <a:solidFill>
                  <a:srgbClr val="474646"/>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57" name="ïṥļiḓé"/>
                <p:cNvSpPr/>
                <p:nvPr/>
              </p:nvSpPr>
              <p:spPr bwMode="auto">
                <a:xfrm>
                  <a:off x="8330406" y="2599532"/>
                  <a:ext cx="614363" cy="301625"/>
                </a:xfrm>
                <a:custGeom>
                  <a:avLst/>
                  <a:gdLst>
                    <a:gd name="T0" fmla="*/ 0 w 387"/>
                    <a:gd name="T1" fmla="*/ 0 h 190"/>
                    <a:gd name="T2" fmla="*/ 387 w 387"/>
                    <a:gd name="T3" fmla="*/ 0 h 190"/>
                    <a:gd name="T4" fmla="*/ 387 w 387"/>
                    <a:gd name="T5" fmla="*/ 190 h 190"/>
                    <a:gd name="T6" fmla="*/ 366 w 387"/>
                    <a:gd name="T7" fmla="*/ 190 h 190"/>
                    <a:gd name="T8" fmla="*/ 366 w 387"/>
                    <a:gd name="T9" fmla="*/ 24 h 190"/>
                    <a:gd name="T10" fmla="*/ 21 w 387"/>
                    <a:gd name="T11" fmla="*/ 24 h 190"/>
                    <a:gd name="T12" fmla="*/ 21 w 387"/>
                    <a:gd name="T13" fmla="*/ 190 h 190"/>
                    <a:gd name="T14" fmla="*/ 0 w 387"/>
                    <a:gd name="T15" fmla="*/ 190 h 190"/>
                    <a:gd name="T16" fmla="*/ 0 w 387"/>
                    <a:gd name="T17" fmla="*/ 0 h 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87" h="190">
                      <a:moveTo>
                        <a:pt x="0" y="0"/>
                      </a:moveTo>
                      <a:lnTo>
                        <a:pt x="387" y="0"/>
                      </a:lnTo>
                      <a:lnTo>
                        <a:pt x="387" y="190"/>
                      </a:lnTo>
                      <a:lnTo>
                        <a:pt x="366" y="190"/>
                      </a:lnTo>
                      <a:lnTo>
                        <a:pt x="366" y="24"/>
                      </a:lnTo>
                      <a:lnTo>
                        <a:pt x="21" y="24"/>
                      </a:lnTo>
                      <a:lnTo>
                        <a:pt x="21" y="190"/>
                      </a:lnTo>
                      <a:lnTo>
                        <a:pt x="0" y="190"/>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58" name="íś1idê"/>
                <p:cNvSpPr/>
                <p:nvPr/>
              </p:nvSpPr>
              <p:spPr bwMode="auto">
                <a:xfrm>
                  <a:off x="8255794" y="2778919"/>
                  <a:ext cx="763588" cy="193675"/>
                </a:xfrm>
                <a:custGeom>
                  <a:avLst/>
                  <a:gdLst>
                    <a:gd name="T0" fmla="*/ 21 w 609"/>
                    <a:gd name="T1" fmla="*/ 0 h 154"/>
                    <a:gd name="T2" fmla="*/ 587 w 609"/>
                    <a:gd name="T3" fmla="*/ 0 h 154"/>
                    <a:gd name="T4" fmla="*/ 609 w 609"/>
                    <a:gd name="T5" fmla="*/ 23 h 154"/>
                    <a:gd name="T6" fmla="*/ 609 w 609"/>
                    <a:gd name="T7" fmla="*/ 131 h 154"/>
                    <a:gd name="T8" fmla="*/ 587 w 609"/>
                    <a:gd name="T9" fmla="*/ 154 h 154"/>
                    <a:gd name="T10" fmla="*/ 21 w 609"/>
                    <a:gd name="T11" fmla="*/ 154 h 154"/>
                    <a:gd name="T12" fmla="*/ 0 w 609"/>
                    <a:gd name="T13" fmla="*/ 131 h 154"/>
                    <a:gd name="T14" fmla="*/ 0 w 609"/>
                    <a:gd name="T15" fmla="*/ 23 h 154"/>
                    <a:gd name="T16" fmla="*/ 21 w 609"/>
                    <a:gd name="T17" fmla="*/ 0 h 1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09" h="154">
                      <a:moveTo>
                        <a:pt x="21" y="0"/>
                      </a:moveTo>
                      <a:cubicBezTo>
                        <a:pt x="587" y="0"/>
                        <a:pt x="587" y="0"/>
                        <a:pt x="587" y="0"/>
                      </a:cubicBezTo>
                      <a:cubicBezTo>
                        <a:pt x="599" y="0"/>
                        <a:pt x="609" y="10"/>
                        <a:pt x="609" y="23"/>
                      </a:cubicBezTo>
                      <a:cubicBezTo>
                        <a:pt x="609" y="131"/>
                        <a:pt x="609" y="131"/>
                        <a:pt x="609" y="131"/>
                      </a:cubicBezTo>
                      <a:cubicBezTo>
                        <a:pt x="609" y="144"/>
                        <a:pt x="599" y="154"/>
                        <a:pt x="587" y="154"/>
                      </a:cubicBezTo>
                      <a:cubicBezTo>
                        <a:pt x="21" y="154"/>
                        <a:pt x="21" y="154"/>
                        <a:pt x="21" y="154"/>
                      </a:cubicBezTo>
                      <a:cubicBezTo>
                        <a:pt x="10" y="154"/>
                        <a:pt x="0" y="144"/>
                        <a:pt x="0" y="131"/>
                      </a:cubicBezTo>
                      <a:cubicBezTo>
                        <a:pt x="0" y="23"/>
                        <a:pt x="0" y="23"/>
                        <a:pt x="0" y="23"/>
                      </a:cubicBezTo>
                      <a:cubicBezTo>
                        <a:pt x="0" y="10"/>
                        <a:pt x="10" y="0"/>
                        <a:pt x="21" y="0"/>
                      </a:cubicBezTo>
                    </a:path>
                  </a:pathLst>
                </a:custGeom>
                <a:solidFill>
                  <a:srgbClr val="D84848"/>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59" name="íṩľíḑé"/>
                <p:cNvSpPr/>
                <p:nvPr/>
              </p:nvSpPr>
              <p:spPr bwMode="auto">
                <a:xfrm>
                  <a:off x="8620919" y="2778919"/>
                  <a:ext cx="398463" cy="193675"/>
                </a:xfrm>
                <a:custGeom>
                  <a:avLst/>
                  <a:gdLst>
                    <a:gd name="T0" fmla="*/ 296 w 318"/>
                    <a:gd name="T1" fmla="*/ 0 h 154"/>
                    <a:gd name="T2" fmla="*/ 258 w 318"/>
                    <a:gd name="T3" fmla="*/ 0 h 154"/>
                    <a:gd name="T4" fmla="*/ 231 w 318"/>
                    <a:gd name="T5" fmla="*/ 0 h 154"/>
                    <a:gd name="T6" fmla="*/ 0 w 318"/>
                    <a:gd name="T7" fmla="*/ 0 h 154"/>
                    <a:gd name="T8" fmla="*/ 0 w 318"/>
                    <a:gd name="T9" fmla="*/ 154 h 154"/>
                    <a:gd name="T10" fmla="*/ 0 w 318"/>
                    <a:gd name="T11" fmla="*/ 23 h 154"/>
                    <a:gd name="T12" fmla="*/ 318 w 318"/>
                    <a:gd name="T13" fmla="*/ 23 h 154"/>
                    <a:gd name="T14" fmla="*/ 296 w 318"/>
                    <a:gd name="T15" fmla="*/ 0 h 15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18" h="154">
                      <a:moveTo>
                        <a:pt x="296" y="0"/>
                      </a:moveTo>
                      <a:cubicBezTo>
                        <a:pt x="258" y="0"/>
                        <a:pt x="258" y="0"/>
                        <a:pt x="258" y="0"/>
                      </a:cubicBezTo>
                      <a:cubicBezTo>
                        <a:pt x="231" y="0"/>
                        <a:pt x="231" y="0"/>
                        <a:pt x="231" y="0"/>
                      </a:cubicBezTo>
                      <a:cubicBezTo>
                        <a:pt x="0" y="0"/>
                        <a:pt x="0" y="0"/>
                        <a:pt x="0" y="0"/>
                      </a:cubicBezTo>
                      <a:cubicBezTo>
                        <a:pt x="0" y="154"/>
                        <a:pt x="0" y="154"/>
                        <a:pt x="0" y="154"/>
                      </a:cubicBezTo>
                      <a:cubicBezTo>
                        <a:pt x="0" y="23"/>
                        <a:pt x="0" y="23"/>
                        <a:pt x="0" y="23"/>
                      </a:cubicBezTo>
                      <a:cubicBezTo>
                        <a:pt x="318" y="23"/>
                        <a:pt x="318" y="23"/>
                        <a:pt x="318" y="23"/>
                      </a:cubicBezTo>
                      <a:cubicBezTo>
                        <a:pt x="318" y="10"/>
                        <a:pt x="308" y="0"/>
                        <a:pt x="296" y="0"/>
                      </a:cubicBezTo>
                    </a:path>
                  </a:pathLst>
                </a:custGeom>
                <a:solidFill>
                  <a:srgbClr val="B4404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60" name="íSļïďe"/>
                <p:cNvSpPr/>
                <p:nvPr/>
              </p:nvSpPr>
              <p:spPr bwMode="auto">
                <a:xfrm>
                  <a:off x="8620919" y="2809082"/>
                  <a:ext cx="835025" cy="2090738"/>
                </a:xfrm>
                <a:custGeom>
                  <a:avLst/>
                  <a:gdLst>
                    <a:gd name="T0" fmla="*/ 587 w 665"/>
                    <a:gd name="T1" fmla="*/ 0 h 1667"/>
                    <a:gd name="T2" fmla="*/ 318 w 665"/>
                    <a:gd name="T3" fmla="*/ 0 h 1667"/>
                    <a:gd name="T4" fmla="*/ 318 w 665"/>
                    <a:gd name="T5" fmla="*/ 74 h 1667"/>
                    <a:gd name="T6" fmla="*/ 602 w 665"/>
                    <a:gd name="T7" fmla="*/ 74 h 1667"/>
                    <a:gd name="T8" fmla="*/ 602 w 665"/>
                    <a:gd name="T9" fmla="*/ 1593 h 1667"/>
                    <a:gd name="T10" fmla="*/ 0 w 665"/>
                    <a:gd name="T11" fmla="*/ 1593 h 1667"/>
                    <a:gd name="T12" fmla="*/ 0 w 665"/>
                    <a:gd name="T13" fmla="*/ 1667 h 1667"/>
                    <a:gd name="T14" fmla="*/ 587 w 665"/>
                    <a:gd name="T15" fmla="*/ 1667 h 1667"/>
                    <a:gd name="T16" fmla="*/ 665 w 665"/>
                    <a:gd name="T17" fmla="*/ 1582 h 1667"/>
                    <a:gd name="T18" fmla="*/ 665 w 665"/>
                    <a:gd name="T19" fmla="*/ 85 h 1667"/>
                    <a:gd name="T20" fmla="*/ 587 w 665"/>
                    <a:gd name="T21" fmla="*/ 0 h 16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65" h="1667">
                      <a:moveTo>
                        <a:pt x="587" y="0"/>
                      </a:moveTo>
                      <a:cubicBezTo>
                        <a:pt x="318" y="0"/>
                        <a:pt x="318" y="0"/>
                        <a:pt x="318" y="0"/>
                      </a:cubicBezTo>
                      <a:cubicBezTo>
                        <a:pt x="318" y="74"/>
                        <a:pt x="318" y="74"/>
                        <a:pt x="318" y="74"/>
                      </a:cubicBezTo>
                      <a:cubicBezTo>
                        <a:pt x="602" y="74"/>
                        <a:pt x="602" y="74"/>
                        <a:pt x="602" y="74"/>
                      </a:cubicBezTo>
                      <a:cubicBezTo>
                        <a:pt x="602" y="1593"/>
                        <a:pt x="602" y="1593"/>
                        <a:pt x="602" y="1593"/>
                      </a:cubicBezTo>
                      <a:cubicBezTo>
                        <a:pt x="0" y="1593"/>
                        <a:pt x="0" y="1593"/>
                        <a:pt x="0" y="1593"/>
                      </a:cubicBezTo>
                      <a:cubicBezTo>
                        <a:pt x="0" y="1667"/>
                        <a:pt x="0" y="1667"/>
                        <a:pt x="0" y="1667"/>
                      </a:cubicBezTo>
                      <a:cubicBezTo>
                        <a:pt x="587" y="1667"/>
                        <a:pt x="587" y="1667"/>
                        <a:pt x="587" y="1667"/>
                      </a:cubicBezTo>
                      <a:cubicBezTo>
                        <a:pt x="630" y="1667"/>
                        <a:pt x="665" y="1629"/>
                        <a:pt x="665" y="1582"/>
                      </a:cubicBezTo>
                      <a:cubicBezTo>
                        <a:pt x="665" y="85"/>
                        <a:pt x="665" y="85"/>
                        <a:pt x="665" y="85"/>
                      </a:cubicBezTo>
                      <a:cubicBezTo>
                        <a:pt x="665" y="38"/>
                        <a:pt x="630" y="0"/>
                        <a:pt x="587" y="0"/>
                      </a:cubicBezTo>
                    </a:path>
                  </a:pathLst>
                </a:custGeom>
                <a:solidFill>
                  <a:srgbClr val="DE8F13"/>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61" name="išļïďé"/>
                <p:cNvSpPr/>
                <p:nvPr/>
              </p:nvSpPr>
              <p:spPr bwMode="auto">
                <a:xfrm>
                  <a:off x="8620919" y="2901157"/>
                  <a:ext cx="755650" cy="1906588"/>
                </a:xfrm>
                <a:custGeom>
                  <a:avLst/>
                  <a:gdLst>
                    <a:gd name="T0" fmla="*/ 602 w 602"/>
                    <a:gd name="T1" fmla="*/ 0 h 1519"/>
                    <a:gd name="T2" fmla="*/ 318 w 602"/>
                    <a:gd name="T3" fmla="*/ 0 h 1519"/>
                    <a:gd name="T4" fmla="*/ 318 w 602"/>
                    <a:gd name="T5" fmla="*/ 34 h 1519"/>
                    <a:gd name="T6" fmla="*/ 318 w 602"/>
                    <a:gd name="T7" fmla="*/ 34 h 1519"/>
                    <a:gd name="T8" fmla="*/ 296 w 602"/>
                    <a:gd name="T9" fmla="*/ 57 h 1519"/>
                    <a:gd name="T10" fmla="*/ 0 w 602"/>
                    <a:gd name="T11" fmla="*/ 57 h 1519"/>
                    <a:gd name="T12" fmla="*/ 0 w 602"/>
                    <a:gd name="T13" fmla="*/ 1519 h 1519"/>
                    <a:gd name="T14" fmla="*/ 602 w 602"/>
                    <a:gd name="T15" fmla="*/ 1519 h 1519"/>
                    <a:gd name="T16" fmla="*/ 602 w 602"/>
                    <a:gd name="T17" fmla="*/ 0 h 15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02" h="1519">
                      <a:moveTo>
                        <a:pt x="602" y="0"/>
                      </a:moveTo>
                      <a:cubicBezTo>
                        <a:pt x="318" y="0"/>
                        <a:pt x="318" y="0"/>
                        <a:pt x="318" y="0"/>
                      </a:cubicBezTo>
                      <a:cubicBezTo>
                        <a:pt x="318" y="34"/>
                        <a:pt x="318" y="34"/>
                        <a:pt x="318" y="34"/>
                      </a:cubicBezTo>
                      <a:cubicBezTo>
                        <a:pt x="318" y="34"/>
                        <a:pt x="318" y="34"/>
                        <a:pt x="318" y="34"/>
                      </a:cubicBezTo>
                      <a:cubicBezTo>
                        <a:pt x="318" y="47"/>
                        <a:pt x="308" y="57"/>
                        <a:pt x="296" y="57"/>
                      </a:cubicBezTo>
                      <a:cubicBezTo>
                        <a:pt x="0" y="57"/>
                        <a:pt x="0" y="57"/>
                        <a:pt x="0" y="57"/>
                      </a:cubicBezTo>
                      <a:cubicBezTo>
                        <a:pt x="0" y="1519"/>
                        <a:pt x="0" y="1519"/>
                        <a:pt x="0" y="1519"/>
                      </a:cubicBezTo>
                      <a:cubicBezTo>
                        <a:pt x="602" y="1519"/>
                        <a:pt x="602" y="1519"/>
                        <a:pt x="602" y="1519"/>
                      </a:cubicBezTo>
                      <a:cubicBezTo>
                        <a:pt x="602" y="0"/>
                        <a:pt x="602" y="0"/>
                        <a:pt x="602" y="0"/>
                      </a:cubicBezTo>
                    </a:path>
                  </a:pathLst>
                </a:custGeom>
                <a:solidFill>
                  <a:srgbClr val="D2D2D2"/>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62" name="íṩḷïḓê"/>
                <p:cNvSpPr/>
                <p:nvPr/>
              </p:nvSpPr>
              <p:spPr bwMode="auto">
                <a:xfrm>
                  <a:off x="8620919" y="2809082"/>
                  <a:ext cx="398463" cy="163513"/>
                </a:xfrm>
                <a:custGeom>
                  <a:avLst/>
                  <a:gdLst>
                    <a:gd name="T0" fmla="*/ 318 w 318"/>
                    <a:gd name="T1" fmla="*/ 0 h 131"/>
                    <a:gd name="T2" fmla="*/ 0 w 318"/>
                    <a:gd name="T3" fmla="*/ 0 h 131"/>
                    <a:gd name="T4" fmla="*/ 0 w 318"/>
                    <a:gd name="T5" fmla="*/ 131 h 131"/>
                    <a:gd name="T6" fmla="*/ 296 w 318"/>
                    <a:gd name="T7" fmla="*/ 131 h 131"/>
                    <a:gd name="T8" fmla="*/ 318 w 318"/>
                    <a:gd name="T9" fmla="*/ 108 h 131"/>
                    <a:gd name="T10" fmla="*/ 318 w 318"/>
                    <a:gd name="T11" fmla="*/ 74 h 131"/>
                    <a:gd name="T12" fmla="*/ 318 w 318"/>
                    <a:gd name="T13" fmla="*/ 0 h 131"/>
                    <a:gd name="T14" fmla="*/ 318 w 318"/>
                    <a:gd name="T15" fmla="*/ 0 h 13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18" h="131">
                      <a:moveTo>
                        <a:pt x="318" y="0"/>
                      </a:moveTo>
                      <a:cubicBezTo>
                        <a:pt x="0" y="0"/>
                        <a:pt x="0" y="0"/>
                        <a:pt x="0" y="0"/>
                      </a:cubicBezTo>
                      <a:cubicBezTo>
                        <a:pt x="0" y="131"/>
                        <a:pt x="0" y="131"/>
                        <a:pt x="0" y="131"/>
                      </a:cubicBezTo>
                      <a:cubicBezTo>
                        <a:pt x="296" y="131"/>
                        <a:pt x="296" y="131"/>
                        <a:pt x="296" y="131"/>
                      </a:cubicBezTo>
                      <a:cubicBezTo>
                        <a:pt x="308" y="131"/>
                        <a:pt x="318" y="121"/>
                        <a:pt x="318" y="108"/>
                      </a:cubicBezTo>
                      <a:cubicBezTo>
                        <a:pt x="318" y="74"/>
                        <a:pt x="318" y="74"/>
                        <a:pt x="318" y="74"/>
                      </a:cubicBezTo>
                      <a:cubicBezTo>
                        <a:pt x="318" y="0"/>
                        <a:pt x="318" y="0"/>
                        <a:pt x="318" y="0"/>
                      </a:cubicBezTo>
                      <a:cubicBezTo>
                        <a:pt x="318" y="0"/>
                        <a:pt x="318" y="0"/>
                        <a:pt x="318" y="0"/>
                      </a:cubicBezTo>
                    </a:path>
                  </a:pathLst>
                </a:custGeom>
                <a:solidFill>
                  <a:srgbClr val="A53D3D"/>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63" name="îṡ1íḋé"/>
                <p:cNvSpPr/>
                <p:nvPr/>
              </p:nvSpPr>
              <p:spPr bwMode="auto">
                <a:xfrm>
                  <a:off x="8081169" y="3258344"/>
                  <a:ext cx="1076325" cy="34925"/>
                </a:xfrm>
                <a:prstGeom prst="rect">
                  <a:avLst/>
                </a:prstGeom>
                <a:solidFill>
                  <a:srgbClr val="4D4D4D"/>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p>
              </p:txBody>
            </p:sp>
            <p:sp>
              <p:nvSpPr>
                <p:cNvPr id="64" name="îṩ1ïde"/>
                <p:cNvSpPr/>
                <p:nvPr/>
              </p:nvSpPr>
              <p:spPr bwMode="auto">
                <a:xfrm>
                  <a:off x="8081169" y="3340894"/>
                  <a:ext cx="1076325" cy="34925"/>
                </a:xfrm>
                <a:prstGeom prst="rect">
                  <a:avLst/>
                </a:prstGeom>
                <a:solidFill>
                  <a:srgbClr val="336699"/>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p>
              </p:txBody>
            </p:sp>
            <p:sp>
              <p:nvSpPr>
                <p:cNvPr id="65" name="iSḻïďé"/>
                <p:cNvSpPr/>
                <p:nvPr/>
              </p:nvSpPr>
              <p:spPr bwMode="auto">
                <a:xfrm>
                  <a:off x="8081169" y="3418682"/>
                  <a:ext cx="1076325" cy="34925"/>
                </a:xfrm>
                <a:prstGeom prst="rect">
                  <a:avLst/>
                </a:prstGeom>
                <a:solidFill>
                  <a:srgbClr val="4D4D4D"/>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p>
              </p:txBody>
            </p:sp>
            <p:sp>
              <p:nvSpPr>
                <p:cNvPr id="66" name="îşḷídê"/>
                <p:cNvSpPr/>
                <p:nvPr/>
              </p:nvSpPr>
              <p:spPr bwMode="auto">
                <a:xfrm>
                  <a:off x="8081169" y="3501232"/>
                  <a:ext cx="1076325" cy="34925"/>
                </a:xfrm>
                <a:prstGeom prst="rect">
                  <a:avLst/>
                </a:prstGeom>
                <a:solidFill>
                  <a:srgbClr val="4D4D4D"/>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p>
              </p:txBody>
            </p:sp>
            <p:sp>
              <p:nvSpPr>
                <p:cNvPr id="67" name="ïṡľîḑé"/>
                <p:cNvSpPr/>
                <p:nvPr/>
              </p:nvSpPr>
              <p:spPr bwMode="auto">
                <a:xfrm>
                  <a:off x="8081169" y="3582194"/>
                  <a:ext cx="1076325" cy="34925"/>
                </a:xfrm>
                <a:prstGeom prst="rect">
                  <a:avLst/>
                </a:prstGeom>
                <a:solidFill>
                  <a:srgbClr val="336699"/>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p>
              </p:txBody>
            </p:sp>
            <p:sp>
              <p:nvSpPr>
                <p:cNvPr id="68" name="iṡḷîḓe"/>
                <p:cNvSpPr/>
                <p:nvPr/>
              </p:nvSpPr>
              <p:spPr bwMode="auto">
                <a:xfrm>
                  <a:off x="8081169" y="3659982"/>
                  <a:ext cx="1076325" cy="34925"/>
                </a:xfrm>
                <a:prstGeom prst="rect">
                  <a:avLst/>
                </a:prstGeom>
                <a:solidFill>
                  <a:srgbClr val="4D4D4D"/>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p>
              </p:txBody>
            </p:sp>
            <p:sp>
              <p:nvSpPr>
                <p:cNvPr id="69" name="íšḷïḍè"/>
                <p:cNvSpPr/>
                <p:nvPr/>
              </p:nvSpPr>
              <p:spPr bwMode="auto">
                <a:xfrm>
                  <a:off x="8081169" y="3742532"/>
                  <a:ext cx="1076325" cy="36513"/>
                </a:xfrm>
                <a:prstGeom prst="rect">
                  <a:avLst/>
                </a:prstGeom>
                <a:solidFill>
                  <a:srgbClr val="4D4D4D"/>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p>
              </p:txBody>
            </p:sp>
            <p:sp>
              <p:nvSpPr>
                <p:cNvPr id="70" name="isḷîďê"/>
                <p:cNvSpPr/>
                <p:nvPr/>
              </p:nvSpPr>
              <p:spPr bwMode="auto">
                <a:xfrm>
                  <a:off x="8058944" y="4655344"/>
                  <a:ext cx="1076325" cy="28575"/>
                </a:xfrm>
                <a:prstGeom prst="rect">
                  <a:avLst/>
                </a:prstGeom>
                <a:solidFill>
                  <a:srgbClr val="4D4D4D"/>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p>
              </p:txBody>
            </p:sp>
            <p:sp>
              <p:nvSpPr>
                <p:cNvPr id="71" name="îṣľiḋé"/>
                <p:cNvSpPr/>
                <p:nvPr/>
              </p:nvSpPr>
              <p:spPr bwMode="auto">
                <a:xfrm>
                  <a:off x="8127206" y="4361657"/>
                  <a:ext cx="55563" cy="285750"/>
                </a:xfrm>
                <a:custGeom>
                  <a:avLst/>
                  <a:gdLst>
                    <a:gd name="T0" fmla="*/ 22 w 45"/>
                    <a:gd name="T1" fmla="*/ 0 h 228"/>
                    <a:gd name="T2" fmla="*/ 22 w 45"/>
                    <a:gd name="T3" fmla="*/ 0 h 228"/>
                    <a:gd name="T4" fmla="*/ 45 w 45"/>
                    <a:gd name="T5" fmla="*/ 20 h 228"/>
                    <a:gd name="T6" fmla="*/ 45 w 45"/>
                    <a:gd name="T7" fmla="*/ 228 h 228"/>
                    <a:gd name="T8" fmla="*/ 0 w 45"/>
                    <a:gd name="T9" fmla="*/ 228 h 228"/>
                    <a:gd name="T10" fmla="*/ 0 w 45"/>
                    <a:gd name="T11" fmla="*/ 20 h 228"/>
                    <a:gd name="T12" fmla="*/ 22 w 45"/>
                    <a:gd name="T13" fmla="*/ 0 h 228"/>
                  </a:gdLst>
                  <a:ahLst/>
                  <a:cxnLst>
                    <a:cxn ang="0">
                      <a:pos x="T0" y="T1"/>
                    </a:cxn>
                    <a:cxn ang="0">
                      <a:pos x="T2" y="T3"/>
                    </a:cxn>
                    <a:cxn ang="0">
                      <a:pos x="T4" y="T5"/>
                    </a:cxn>
                    <a:cxn ang="0">
                      <a:pos x="T6" y="T7"/>
                    </a:cxn>
                    <a:cxn ang="0">
                      <a:pos x="T8" y="T9"/>
                    </a:cxn>
                    <a:cxn ang="0">
                      <a:pos x="T10" y="T11"/>
                    </a:cxn>
                    <a:cxn ang="0">
                      <a:pos x="T12" y="T13"/>
                    </a:cxn>
                  </a:cxnLst>
                  <a:rect l="0" t="0" r="r" b="b"/>
                  <a:pathLst>
                    <a:path w="45" h="228">
                      <a:moveTo>
                        <a:pt x="22" y="0"/>
                      </a:moveTo>
                      <a:cubicBezTo>
                        <a:pt x="22" y="0"/>
                        <a:pt x="22" y="0"/>
                        <a:pt x="22" y="0"/>
                      </a:cubicBezTo>
                      <a:cubicBezTo>
                        <a:pt x="35" y="0"/>
                        <a:pt x="45" y="9"/>
                        <a:pt x="45" y="20"/>
                      </a:cubicBezTo>
                      <a:cubicBezTo>
                        <a:pt x="45" y="228"/>
                        <a:pt x="45" y="228"/>
                        <a:pt x="45" y="228"/>
                      </a:cubicBezTo>
                      <a:cubicBezTo>
                        <a:pt x="0" y="228"/>
                        <a:pt x="0" y="228"/>
                        <a:pt x="0" y="228"/>
                      </a:cubicBezTo>
                      <a:cubicBezTo>
                        <a:pt x="0" y="20"/>
                        <a:pt x="0" y="20"/>
                        <a:pt x="0" y="20"/>
                      </a:cubicBezTo>
                      <a:cubicBezTo>
                        <a:pt x="0" y="9"/>
                        <a:pt x="10" y="0"/>
                        <a:pt x="22" y="0"/>
                      </a:cubicBezTo>
                      <a:close/>
                    </a:path>
                  </a:pathLst>
                </a:custGeom>
                <a:solidFill>
                  <a:srgbClr val="FF6633"/>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72" name="i$liḍê"/>
                <p:cNvSpPr/>
                <p:nvPr/>
              </p:nvSpPr>
              <p:spPr bwMode="auto">
                <a:xfrm>
                  <a:off x="8236744" y="4331494"/>
                  <a:ext cx="55563" cy="315913"/>
                </a:xfrm>
                <a:custGeom>
                  <a:avLst/>
                  <a:gdLst>
                    <a:gd name="T0" fmla="*/ 23 w 45"/>
                    <a:gd name="T1" fmla="*/ 0 h 252"/>
                    <a:gd name="T2" fmla="*/ 23 w 45"/>
                    <a:gd name="T3" fmla="*/ 0 h 252"/>
                    <a:gd name="T4" fmla="*/ 45 w 45"/>
                    <a:gd name="T5" fmla="*/ 22 h 252"/>
                    <a:gd name="T6" fmla="*/ 45 w 45"/>
                    <a:gd name="T7" fmla="*/ 252 h 252"/>
                    <a:gd name="T8" fmla="*/ 0 w 45"/>
                    <a:gd name="T9" fmla="*/ 252 h 252"/>
                    <a:gd name="T10" fmla="*/ 0 w 45"/>
                    <a:gd name="T11" fmla="*/ 22 h 252"/>
                    <a:gd name="T12" fmla="*/ 23 w 45"/>
                    <a:gd name="T13" fmla="*/ 0 h 252"/>
                  </a:gdLst>
                  <a:ahLst/>
                  <a:cxnLst>
                    <a:cxn ang="0">
                      <a:pos x="T0" y="T1"/>
                    </a:cxn>
                    <a:cxn ang="0">
                      <a:pos x="T2" y="T3"/>
                    </a:cxn>
                    <a:cxn ang="0">
                      <a:pos x="T4" y="T5"/>
                    </a:cxn>
                    <a:cxn ang="0">
                      <a:pos x="T6" y="T7"/>
                    </a:cxn>
                    <a:cxn ang="0">
                      <a:pos x="T8" y="T9"/>
                    </a:cxn>
                    <a:cxn ang="0">
                      <a:pos x="T10" y="T11"/>
                    </a:cxn>
                    <a:cxn ang="0">
                      <a:pos x="T12" y="T13"/>
                    </a:cxn>
                  </a:cxnLst>
                  <a:rect l="0" t="0" r="r" b="b"/>
                  <a:pathLst>
                    <a:path w="45" h="252">
                      <a:moveTo>
                        <a:pt x="23" y="0"/>
                      </a:moveTo>
                      <a:cubicBezTo>
                        <a:pt x="23" y="0"/>
                        <a:pt x="23" y="0"/>
                        <a:pt x="23" y="0"/>
                      </a:cubicBezTo>
                      <a:cubicBezTo>
                        <a:pt x="35" y="0"/>
                        <a:pt x="45" y="10"/>
                        <a:pt x="45" y="22"/>
                      </a:cubicBezTo>
                      <a:cubicBezTo>
                        <a:pt x="45" y="252"/>
                        <a:pt x="45" y="252"/>
                        <a:pt x="45" y="252"/>
                      </a:cubicBezTo>
                      <a:cubicBezTo>
                        <a:pt x="0" y="252"/>
                        <a:pt x="0" y="252"/>
                        <a:pt x="0" y="252"/>
                      </a:cubicBezTo>
                      <a:cubicBezTo>
                        <a:pt x="0" y="22"/>
                        <a:pt x="0" y="22"/>
                        <a:pt x="0" y="22"/>
                      </a:cubicBezTo>
                      <a:cubicBezTo>
                        <a:pt x="0" y="10"/>
                        <a:pt x="10" y="0"/>
                        <a:pt x="23" y="0"/>
                      </a:cubicBezTo>
                      <a:close/>
                    </a:path>
                  </a:pathLst>
                </a:custGeom>
                <a:solidFill>
                  <a:srgbClr val="0056A3"/>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73" name="íSḷíḓê"/>
                <p:cNvSpPr/>
                <p:nvPr/>
              </p:nvSpPr>
              <p:spPr bwMode="auto">
                <a:xfrm>
                  <a:off x="8346281" y="4363244"/>
                  <a:ext cx="55563" cy="287338"/>
                </a:xfrm>
                <a:custGeom>
                  <a:avLst/>
                  <a:gdLst>
                    <a:gd name="T0" fmla="*/ 23 w 45"/>
                    <a:gd name="T1" fmla="*/ 0 h 229"/>
                    <a:gd name="T2" fmla="*/ 23 w 45"/>
                    <a:gd name="T3" fmla="*/ 0 h 229"/>
                    <a:gd name="T4" fmla="*/ 45 w 45"/>
                    <a:gd name="T5" fmla="*/ 20 h 229"/>
                    <a:gd name="T6" fmla="*/ 45 w 45"/>
                    <a:gd name="T7" fmla="*/ 229 h 229"/>
                    <a:gd name="T8" fmla="*/ 0 w 45"/>
                    <a:gd name="T9" fmla="*/ 229 h 229"/>
                    <a:gd name="T10" fmla="*/ 0 w 45"/>
                    <a:gd name="T11" fmla="*/ 20 h 229"/>
                    <a:gd name="T12" fmla="*/ 23 w 45"/>
                    <a:gd name="T13" fmla="*/ 0 h 229"/>
                  </a:gdLst>
                  <a:ahLst/>
                  <a:cxnLst>
                    <a:cxn ang="0">
                      <a:pos x="T0" y="T1"/>
                    </a:cxn>
                    <a:cxn ang="0">
                      <a:pos x="T2" y="T3"/>
                    </a:cxn>
                    <a:cxn ang="0">
                      <a:pos x="T4" y="T5"/>
                    </a:cxn>
                    <a:cxn ang="0">
                      <a:pos x="T6" y="T7"/>
                    </a:cxn>
                    <a:cxn ang="0">
                      <a:pos x="T8" y="T9"/>
                    </a:cxn>
                    <a:cxn ang="0">
                      <a:pos x="T10" y="T11"/>
                    </a:cxn>
                    <a:cxn ang="0">
                      <a:pos x="T12" y="T13"/>
                    </a:cxn>
                  </a:cxnLst>
                  <a:rect l="0" t="0" r="r" b="b"/>
                  <a:pathLst>
                    <a:path w="45" h="229">
                      <a:moveTo>
                        <a:pt x="23" y="0"/>
                      </a:moveTo>
                      <a:cubicBezTo>
                        <a:pt x="23" y="0"/>
                        <a:pt x="23" y="0"/>
                        <a:pt x="23" y="0"/>
                      </a:cubicBezTo>
                      <a:cubicBezTo>
                        <a:pt x="35" y="0"/>
                        <a:pt x="45" y="9"/>
                        <a:pt x="45" y="20"/>
                      </a:cubicBezTo>
                      <a:cubicBezTo>
                        <a:pt x="45" y="229"/>
                        <a:pt x="45" y="229"/>
                        <a:pt x="45" y="229"/>
                      </a:cubicBezTo>
                      <a:cubicBezTo>
                        <a:pt x="0" y="229"/>
                        <a:pt x="0" y="229"/>
                        <a:pt x="0" y="229"/>
                      </a:cubicBezTo>
                      <a:cubicBezTo>
                        <a:pt x="0" y="20"/>
                        <a:pt x="0" y="20"/>
                        <a:pt x="0" y="20"/>
                      </a:cubicBezTo>
                      <a:cubicBezTo>
                        <a:pt x="0" y="9"/>
                        <a:pt x="10" y="0"/>
                        <a:pt x="23" y="0"/>
                      </a:cubicBezTo>
                      <a:close/>
                    </a:path>
                  </a:pathLst>
                </a:custGeom>
                <a:solidFill>
                  <a:srgbClr val="FF6633"/>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74" name="íṩľïḍe"/>
                <p:cNvSpPr/>
                <p:nvPr/>
              </p:nvSpPr>
              <p:spPr bwMode="auto">
                <a:xfrm>
                  <a:off x="8465344" y="4215607"/>
                  <a:ext cx="55563" cy="434975"/>
                </a:xfrm>
                <a:custGeom>
                  <a:avLst/>
                  <a:gdLst>
                    <a:gd name="T0" fmla="*/ 22 w 45"/>
                    <a:gd name="T1" fmla="*/ 0 h 347"/>
                    <a:gd name="T2" fmla="*/ 22 w 45"/>
                    <a:gd name="T3" fmla="*/ 0 h 347"/>
                    <a:gd name="T4" fmla="*/ 45 w 45"/>
                    <a:gd name="T5" fmla="*/ 30 h 347"/>
                    <a:gd name="T6" fmla="*/ 45 w 45"/>
                    <a:gd name="T7" fmla="*/ 347 h 347"/>
                    <a:gd name="T8" fmla="*/ 0 w 45"/>
                    <a:gd name="T9" fmla="*/ 347 h 347"/>
                    <a:gd name="T10" fmla="*/ 0 w 45"/>
                    <a:gd name="T11" fmla="*/ 30 h 347"/>
                    <a:gd name="T12" fmla="*/ 22 w 45"/>
                    <a:gd name="T13" fmla="*/ 0 h 347"/>
                  </a:gdLst>
                  <a:ahLst/>
                  <a:cxnLst>
                    <a:cxn ang="0">
                      <a:pos x="T0" y="T1"/>
                    </a:cxn>
                    <a:cxn ang="0">
                      <a:pos x="T2" y="T3"/>
                    </a:cxn>
                    <a:cxn ang="0">
                      <a:pos x="T4" y="T5"/>
                    </a:cxn>
                    <a:cxn ang="0">
                      <a:pos x="T6" y="T7"/>
                    </a:cxn>
                    <a:cxn ang="0">
                      <a:pos x="T8" y="T9"/>
                    </a:cxn>
                    <a:cxn ang="0">
                      <a:pos x="T10" y="T11"/>
                    </a:cxn>
                    <a:cxn ang="0">
                      <a:pos x="T12" y="T13"/>
                    </a:cxn>
                  </a:cxnLst>
                  <a:rect l="0" t="0" r="r" b="b"/>
                  <a:pathLst>
                    <a:path w="45" h="347">
                      <a:moveTo>
                        <a:pt x="22" y="0"/>
                      </a:moveTo>
                      <a:cubicBezTo>
                        <a:pt x="22" y="0"/>
                        <a:pt x="22" y="0"/>
                        <a:pt x="22" y="0"/>
                      </a:cubicBezTo>
                      <a:cubicBezTo>
                        <a:pt x="34" y="0"/>
                        <a:pt x="45" y="13"/>
                        <a:pt x="45" y="30"/>
                      </a:cubicBezTo>
                      <a:cubicBezTo>
                        <a:pt x="45" y="347"/>
                        <a:pt x="45" y="347"/>
                        <a:pt x="45" y="347"/>
                      </a:cubicBezTo>
                      <a:cubicBezTo>
                        <a:pt x="0" y="347"/>
                        <a:pt x="0" y="347"/>
                        <a:pt x="0" y="347"/>
                      </a:cubicBezTo>
                      <a:cubicBezTo>
                        <a:pt x="0" y="30"/>
                        <a:pt x="0" y="30"/>
                        <a:pt x="0" y="30"/>
                      </a:cubicBezTo>
                      <a:cubicBezTo>
                        <a:pt x="0" y="13"/>
                        <a:pt x="10" y="0"/>
                        <a:pt x="22" y="0"/>
                      </a:cubicBezTo>
                      <a:close/>
                    </a:path>
                  </a:pathLst>
                </a:custGeom>
                <a:solidFill>
                  <a:srgbClr val="0056A3"/>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75" name="ïṧļiḋê"/>
                <p:cNvSpPr/>
                <p:nvPr/>
              </p:nvSpPr>
              <p:spPr bwMode="auto">
                <a:xfrm>
                  <a:off x="8579644" y="4375944"/>
                  <a:ext cx="55563" cy="274638"/>
                </a:xfrm>
                <a:custGeom>
                  <a:avLst/>
                  <a:gdLst>
                    <a:gd name="T0" fmla="*/ 23 w 45"/>
                    <a:gd name="T1" fmla="*/ 0 h 219"/>
                    <a:gd name="T2" fmla="*/ 23 w 45"/>
                    <a:gd name="T3" fmla="*/ 0 h 219"/>
                    <a:gd name="T4" fmla="*/ 45 w 45"/>
                    <a:gd name="T5" fmla="*/ 20 h 219"/>
                    <a:gd name="T6" fmla="*/ 45 w 45"/>
                    <a:gd name="T7" fmla="*/ 219 h 219"/>
                    <a:gd name="T8" fmla="*/ 0 w 45"/>
                    <a:gd name="T9" fmla="*/ 219 h 219"/>
                    <a:gd name="T10" fmla="*/ 0 w 45"/>
                    <a:gd name="T11" fmla="*/ 20 h 219"/>
                    <a:gd name="T12" fmla="*/ 23 w 45"/>
                    <a:gd name="T13" fmla="*/ 0 h 219"/>
                  </a:gdLst>
                  <a:ahLst/>
                  <a:cxnLst>
                    <a:cxn ang="0">
                      <a:pos x="T0" y="T1"/>
                    </a:cxn>
                    <a:cxn ang="0">
                      <a:pos x="T2" y="T3"/>
                    </a:cxn>
                    <a:cxn ang="0">
                      <a:pos x="T4" y="T5"/>
                    </a:cxn>
                    <a:cxn ang="0">
                      <a:pos x="T6" y="T7"/>
                    </a:cxn>
                    <a:cxn ang="0">
                      <a:pos x="T8" y="T9"/>
                    </a:cxn>
                    <a:cxn ang="0">
                      <a:pos x="T10" y="T11"/>
                    </a:cxn>
                    <a:cxn ang="0">
                      <a:pos x="T12" y="T13"/>
                    </a:cxn>
                  </a:cxnLst>
                  <a:rect l="0" t="0" r="r" b="b"/>
                  <a:pathLst>
                    <a:path w="45" h="219">
                      <a:moveTo>
                        <a:pt x="23" y="0"/>
                      </a:moveTo>
                      <a:cubicBezTo>
                        <a:pt x="23" y="0"/>
                        <a:pt x="23" y="0"/>
                        <a:pt x="23" y="0"/>
                      </a:cubicBezTo>
                      <a:cubicBezTo>
                        <a:pt x="35" y="0"/>
                        <a:pt x="45" y="9"/>
                        <a:pt x="45" y="20"/>
                      </a:cubicBezTo>
                      <a:cubicBezTo>
                        <a:pt x="45" y="219"/>
                        <a:pt x="45" y="219"/>
                        <a:pt x="45" y="219"/>
                      </a:cubicBezTo>
                      <a:cubicBezTo>
                        <a:pt x="0" y="219"/>
                        <a:pt x="0" y="219"/>
                        <a:pt x="0" y="219"/>
                      </a:cubicBezTo>
                      <a:cubicBezTo>
                        <a:pt x="0" y="20"/>
                        <a:pt x="0" y="20"/>
                        <a:pt x="0" y="20"/>
                      </a:cubicBezTo>
                      <a:cubicBezTo>
                        <a:pt x="0" y="9"/>
                        <a:pt x="10" y="0"/>
                        <a:pt x="23" y="0"/>
                      </a:cubicBezTo>
                      <a:close/>
                    </a:path>
                  </a:pathLst>
                </a:custGeom>
                <a:solidFill>
                  <a:srgbClr val="FF6633"/>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76" name="iṩļíďê"/>
                <p:cNvSpPr/>
                <p:nvPr/>
              </p:nvSpPr>
              <p:spPr bwMode="auto">
                <a:xfrm>
                  <a:off x="8695531" y="4485482"/>
                  <a:ext cx="57150" cy="165100"/>
                </a:xfrm>
                <a:custGeom>
                  <a:avLst/>
                  <a:gdLst>
                    <a:gd name="T0" fmla="*/ 22 w 45"/>
                    <a:gd name="T1" fmla="*/ 0 h 131"/>
                    <a:gd name="T2" fmla="*/ 23 w 45"/>
                    <a:gd name="T3" fmla="*/ 0 h 131"/>
                    <a:gd name="T4" fmla="*/ 45 w 45"/>
                    <a:gd name="T5" fmla="*/ 12 h 131"/>
                    <a:gd name="T6" fmla="*/ 45 w 45"/>
                    <a:gd name="T7" fmla="*/ 131 h 131"/>
                    <a:gd name="T8" fmla="*/ 0 w 45"/>
                    <a:gd name="T9" fmla="*/ 131 h 131"/>
                    <a:gd name="T10" fmla="*/ 0 w 45"/>
                    <a:gd name="T11" fmla="*/ 12 h 131"/>
                    <a:gd name="T12" fmla="*/ 22 w 45"/>
                    <a:gd name="T13" fmla="*/ 0 h 131"/>
                  </a:gdLst>
                  <a:ahLst/>
                  <a:cxnLst>
                    <a:cxn ang="0">
                      <a:pos x="T0" y="T1"/>
                    </a:cxn>
                    <a:cxn ang="0">
                      <a:pos x="T2" y="T3"/>
                    </a:cxn>
                    <a:cxn ang="0">
                      <a:pos x="T4" y="T5"/>
                    </a:cxn>
                    <a:cxn ang="0">
                      <a:pos x="T6" y="T7"/>
                    </a:cxn>
                    <a:cxn ang="0">
                      <a:pos x="T8" y="T9"/>
                    </a:cxn>
                    <a:cxn ang="0">
                      <a:pos x="T10" y="T11"/>
                    </a:cxn>
                    <a:cxn ang="0">
                      <a:pos x="T12" y="T13"/>
                    </a:cxn>
                  </a:cxnLst>
                  <a:rect l="0" t="0" r="r" b="b"/>
                  <a:pathLst>
                    <a:path w="45" h="131">
                      <a:moveTo>
                        <a:pt x="22" y="0"/>
                      </a:moveTo>
                      <a:cubicBezTo>
                        <a:pt x="23" y="0"/>
                        <a:pt x="23" y="0"/>
                        <a:pt x="23" y="0"/>
                      </a:cubicBezTo>
                      <a:cubicBezTo>
                        <a:pt x="35" y="0"/>
                        <a:pt x="45" y="5"/>
                        <a:pt x="45" y="12"/>
                      </a:cubicBezTo>
                      <a:cubicBezTo>
                        <a:pt x="45" y="131"/>
                        <a:pt x="45" y="131"/>
                        <a:pt x="45" y="131"/>
                      </a:cubicBezTo>
                      <a:cubicBezTo>
                        <a:pt x="0" y="131"/>
                        <a:pt x="0" y="131"/>
                        <a:pt x="0" y="131"/>
                      </a:cubicBezTo>
                      <a:cubicBezTo>
                        <a:pt x="0" y="12"/>
                        <a:pt x="0" y="12"/>
                        <a:pt x="0" y="12"/>
                      </a:cubicBezTo>
                      <a:cubicBezTo>
                        <a:pt x="0" y="5"/>
                        <a:pt x="10" y="0"/>
                        <a:pt x="22" y="0"/>
                      </a:cubicBezTo>
                      <a:close/>
                    </a:path>
                  </a:pathLst>
                </a:custGeom>
                <a:solidFill>
                  <a:srgbClr val="0056A3"/>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77" name="i$liḍè"/>
                <p:cNvSpPr/>
                <p:nvPr/>
              </p:nvSpPr>
              <p:spPr bwMode="auto">
                <a:xfrm>
                  <a:off x="8816181" y="4215607"/>
                  <a:ext cx="57150" cy="434975"/>
                </a:xfrm>
                <a:custGeom>
                  <a:avLst/>
                  <a:gdLst>
                    <a:gd name="T0" fmla="*/ 22 w 45"/>
                    <a:gd name="T1" fmla="*/ 0 h 346"/>
                    <a:gd name="T2" fmla="*/ 22 w 45"/>
                    <a:gd name="T3" fmla="*/ 0 h 346"/>
                    <a:gd name="T4" fmla="*/ 45 w 45"/>
                    <a:gd name="T5" fmla="*/ 30 h 346"/>
                    <a:gd name="T6" fmla="*/ 45 w 45"/>
                    <a:gd name="T7" fmla="*/ 346 h 346"/>
                    <a:gd name="T8" fmla="*/ 0 w 45"/>
                    <a:gd name="T9" fmla="*/ 346 h 346"/>
                    <a:gd name="T10" fmla="*/ 0 w 45"/>
                    <a:gd name="T11" fmla="*/ 30 h 346"/>
                    <a:gd name="T12" fmla="*/ 22 w 45"/>
                    <a:gd name="T13" fmla="*/ 0 h 346"/>
                  </a:gdLst>
                  <a:ahLst/>
                  <a:cxnLst>
                    <a:cxn ang="0">
                      <a:pos x="T0" y="T1"/>
                    </a:cxn>
                    <a:cxn ang="0">
                      <a:pos x="T2" y="T3"/>
                    </a:cxn>
                    <a:cxn ang="0">
                      <a:pos x="T4" y="T5"/>
                    </a:cxn>
                    <a:cxn ang="0">
                      <a:pos x="T6" y="T7"/>
                    </a:cxn>
                    <a:cxn ang="0">
                      <a:pos x="T8" y="T9"/>
                    </a:cxn>
                    <a:cxn ang="0">
                      <a:pos x="T10" y="T11"/>
                    </a:cxn>
                    <a:cxn ang="0">
                      <a:pos x="T12" y="T13"/>
                    </a:cxn>
                  </a:cxnLst>
                  <a:rect l="0" t="0" r="r" b="b"/>
                  <a:pathLst>
                    <a:path w="45" h="346">
                      <a:moveTo>
                        <a:pt x="22" y="0"/>
                      </a:moveTo>
                      <a:cubicBezTo>
                        <a:pt x="22" y="0"/>
                        <a:pt x="22" y="0"/>
                        <a:pt x="22" y="0"/>
                      </a:cubicBezTo>
                      <a:cubicBezTo>
                        <a:pt x="35" y="0"/>
                        <a:pt x="45" y="14"/>
                        <a:pt x="45" y="30"/>
                      </a:cubicBezTo>
                      <a:cubicBezTo>
                        <a:pt x="45" y="346"/>
                        <a:pt x="45" y="346"/>
                        <a:pt x="45" y="346"/>
                      </a:cubicBezTo>
                      <a:cubicBezTo>
                        <a:pt x="0" y="346"/>
                        <a:pt x="0" y="346"/>
                        <a:pt x="0" y="346"/>
                      </a:cubicBezTo>
                      <a:cubicBezTo>
                        <a:pt x="0" y="30"/>
                        <a:pt x="0" y="30"/>
                        <a:pt x="0" y="30"/>
                      </a:cubicBezTo>
                      <a:cubicBezTo>
                        <a:pt x="0" y="14"/>
                        <a:pt x="10" y="0"/>
                        <a:pt x="22" y="0"/>
                      </a:cubicBezTo>
                      <a:close/>
                    </a:path>
                  </a:pathLst>
                </a:custGeom>
                <a:solidFill>
                  <a:srgbClr val="0056A3"/>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78" name="ïśľiḑè"/>
                <p:cNvSpPr/>
                <p:nvPr/>
              </p:nvSpPr>
              <p:spPr bwMode="auto">
                <a:xfrm>
                  <a:off x="8920956" y="4245769"/>
                  <a:ext cx="55563" cy="404813"/>
                </a:xfrm>
                <a:custGeom>
                  <a:avLst/>
                  <a:gdLst>
                    <a:gd name="T0" fmla="*/ 22 w 45"/>
                    <a:gd name="T1" fmla="*/ 0 h 323"/>
                    <a:gd name="T2" fmla="*/ 22 w 45"/>
                    <a:gd name="T3" fmla="*/ 0 h 323"/>
                    <a:gd name="T4" fmla="*/ 45 w 45"/>
                    <a:gd name="T5" fmla="*/ 28 h 323"/>
                    <a:gd name="T6" fmla="*/ 45 w 45"/>
                    <a:gd name="T7" fmla="*/ 323 h 323"/>
                    <a:gd name="T8" fmla="*/ 0 w 45"/>
                    <a:gd name="T9" fmla="*/ 323 h 323"/>
                    <a:gd name="T10" fmla="*/ 0 w 45"/>
                    <a:gd name="T11" fmla="*/ 28 h 323"/>
                    <a:gd name="T12" fmla="*/ 22 w 45"/>
                    <a:gd name="T13" fmla="*/ 0 h 323"/>
                  </a:gdLst>
                  <a:ahLst/>
                  <a:cxnLst>
                    <a:cxn ang="0">
                      <a:pos x="T0" y="T1"/>
                    </a:cxn>
                    <a:cxn ang="0">
                      <a:pos x="T2" y="T3"/>
                    </a:cxn>
                    <a:cxn ang="0">
                      <a:pos x="T4" y="T5"/>
                    </a:cxn>
                    <a:cxn ang="0">
                      <a:pos x="T6" y="T7"/>
                    </a:cxn>
                    <a:cxn ang="0">
                      <a:pos x="T8" y="T9"/>
                    </a:cxn>
                    <a:cxn ang="0">
                      <a:pos x="T10" y="T11"/>
                    </a:cxn>
                    <a:cxn ang="0">
                      <a:pos x="T12" y="T13"/>
                    </a:cxn>
                  </a:cxnLst>
                  <a:rect l="0" t="0" r="r" b="b"/>
                  <a:pathLst>
                    <a:path w="45" h="323">
                      <a:moveTo>
                        <a:pt x="22" y="0"/>
                      </a:moveTo>
                      <a:cubicBezTo>
                        <a:pt x="22" y="0"/>
                        <a:pt x="22" y="0"/>
                        <a:pt x="22" y="0"/>
                      </a:cubicBezTo>
                      <a:cubicBezTo>
                        <a:pt x="34" y="0"/>
                        <a:pt x="45" y="13"/>
                        <a:pt x="45" y="28"/>
                      </a:cubicBezTo>
                      <a:cubicBezTo>
                        <a:pt x="45" y="323"/>
                        <a:pt x="45" y="323"/>
                        <a:pt x="45" y="323"/>
                      </a:cubicBezTo>
                      <a:cubicBezTo>
                        <a:pt x="0" y="323"/>
                        <a:pt x="0" y="323"/>
                        <a:pt x="0" y="323"/>
                      </a:cubicBezTo>
                      <a:cubicBezTo>
                        <a:pt x="0" y="28"/>
                        <a:pt x="0" y="28"/>
                        <a:pt x="0" y="28"/>
                      </a:cubicBezTo>
                      <a:cubicBezTo>
                        <a:pt x="0" y="13"/>
                        <a:pt x="10" y="0"/>
                        <a:pt x="22" y="0"/>
                      </a:cubicBezTo>
                      <a:close/>
                    </a:path>
                  </a:pathLst>
                </a:custGeom>
                <a:solidFill>
                  <a:srgbClr val="33CC99"/>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79" name="îŝľïḋè"/>
                <p:cNvSpPr/>
                <p:nvPr/>
              </p:nvSpPr>
              <p:spPr bwMode="auto">
                <a:xfrm>
                  <a:off x="9014619" y="4144169"/>
                  <a:ext cx="57150" cy="506413"/>
                </a:xfrm>
                <a:custGeom>
                  <a:avLst/>
                  <a:gdLst>
                    <a:gd name="T0" fmla="*/ 23 w 45"/>
                    <a:gd name="T1" fmla="*/ 0 h 403"/>
                    <a:gd name="T2" fmla="*/ 23 w 45"/>
                    <a:gd name="T3" fmla="*/ 0 h 403"/>
                    <a:gd name="T4" fmla="*/ 45 w 45"/>
                    <a:gd name="T5" fmla="*/ 35 h 403"/>
                    <a:gd name="T6" fmla="*/ 45 w 45"/>
                    <a:gd name="T7" fmla="*/ 403 h 403"/>
                    <a:gd name="T8" fmla="*/ 0 w 45"/>
                    <a:gd name="T9" fmla="*/ 403 h 403"/>
                    <a:gd name="T10" fmla="*/ 0 w 45"/>
                    <a:gd name="T11" fmla="*/ 35 h 403"/>
                    <a:gd name="T12" fmla="*/ 23 w 45"/>
                    <a:gd name="T13" fmla="*/ 0 h 403"/>
                  </a:gdLst>
                  <a:ahLst/>
                  <a:cxnLst>
                    <a:cxn ang="0">
                      <a:pos x="T0" y="T1"/>
                    </a:cxn>
                    <a:cxn ang="0">
                      <a:pos x="T2" y="T3"/>
                    </a:cxn>
                    <a:cxn ang="0">
                      <a:pos x="T4" y="T5"/>
                    </a:cxn>
                    <a:cxn ang="0">
                      <a:pos x="T6" y="T7"/>
                    </a:cxn>
                    <a:cxn ang="0">
                      <a:pos x="T8" y="T9"/>
                    </a:cxn>
                    <a:cxn ang="0">
                      <a:pos x="T10" y="T11"/>
                    </a:cxn>
                    <a:cxn ang="0">
                      <a:pos x="T12" y="T13"/>
                    </a:cxn>
                  </a:cxnLst>
                  <a:rect l="0" t="0" r="r" b="b"/>
                  <a:pathLst>
                    <a:path w="45" h="403">
                      <a:moveTo>
                        <a:pt x="23" y="0"/>
                      </a:moveTo>
                      <a:cubicBezTo>
                        <a:pt x="23" y="0"/>
                        <a:pt x="23" y="0"/>
                        <a:pt x="23" y="0"/>
                      </a:cubicBezTo>
                      <a:cubicBezTo>
                        <a:pt x="35" y="0"/>
                        <a:pt x="45" y="16"/>
                        <a:pt x="45" y="35"/>
                      </a:cubicBezTo>
                      <a:cubicBezTo>
                        <a:pt x="45" y="403"/>
                        <a:pt x="45" y="403"/>
                        <a:pt x="45" y="403"/>
                      </a:cubicBezTo>
                      <a:cubicBezTo>
                        <a:pt x="0" y="403"/>
                        <a:pt x="0" y="403"/>
                        <a:pt x="0" y="403"/>
                      </a:cubicBezTo>
                      <a:cubicBezTo>
                        <a:pt x="0" y="35"/>
                        <a:pt x="0" y="35"/>
                        <a:pt x="0" y="35"/>
                      </a:cubicBezTo>
                      <a:cubicBezTo>
                        <a:pt x="0" y="16"/>
                        <a:pt x="11" y="0"/>
                        <a:pt x="23" y="0"/>
                      </a:cubicBezTo>
                      <a:close/>
                    </a:path>
                  </a:pathLst>
                </a:custGeom>
                <a:solidFill>
                  <a:srgbClr val="FF6633"/>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80" name="íṧlídè"/>
                <p:cNvSpPr/>
                <p:nvPr/>
              </p:nvSpPr>
              <p:spPr bwMode="auto">
                <a:xfrm>
                  <a:off x="9203531" y="4237832"/>
                  <a:ext cx="100013" cy="88900"/>
                </a:xfrm>
                <a:prstGeom prst="rect">
                  <a:avLst/>
                </a:prstGeom>
                <a:solidFill>
                  <a:srgbClr val="FF6633"/>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p>
              </p:txBody>
            </p:sp>
            <p:sp>
              <p:nvSpPr>
                <p:cNvPr id="81" name="išḻíde"/>
                <p:cNvSpPr/>
                <p:nvPr/>
              </p:nvSpPr>
              <p:spPr bwMode="auto">
                <a:xfrm>
                  <a:off x="9203531" y="4385469"/>
                  <a:ext cx="100013" cy="88900"/>
                </a:xfrm>
                <a:prstGeom prst="rect">
                  <a:avLst/>
                </a:prstGeom>
                <a:solidFill>
                  <a:srgbClr val="33CC99"/>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p>
              </p:txBody>
            </p:sp>
            <p:sp>
              <p:nvSpPr>
                <p:cNvPr id="82" name="íş1ïḋé"/>
                <p:cNvSpPr/>
                <p:nvPr/>
              </p:nvSpPr>
              <p:spPr bwMode="auto">
                <a:xfrm>
                  <a:off x="9203531" y="4537869"/>
                  <a:ext cx="100013" cy="88900"/>
                </a:xfrm>
                <a:prstGeom prst="rect">
                  <a:avLst/>
                </a:prstGeom>
                <a:solidFill>
                  <a:srgbClr val="0056A3"/>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p>
              </p:txBody>
            </p:sp>
            <p:sp>
              <p:nvSpPr>
                <p:cNvPr id="83" name="î$1ïďe"/>
                <p:cNvSpPr/>
                <p:nvPr/>
              </p:nvSpPr>
              <p:spPr bwMode="auto">
                <a:xfrm>
                  <a:off x="2736056" y="4006246"/>
                  <a:ext cx="1185863" cy="1308100"/>
                </a:xfrm>
                <a:custGeom>
                  <a:avLst/>
                  <a:gdLst>
                    <a:gd name="T0" fmla="*/ 306 w 944"/>
                    <a:gd name="T1" fmla="*/ 965 h 1042"/>
                    <a:gd name="T2" fmla="*/ 76 w 944"/>
                    <a:gd name="T3" fmla="*/ 983 h 1042"/>
                    <a:gd name="T4" fmla="*/ 58 w 944"/>
                    <a:gd name="T5" fmla="*/ 753 h 1042"/>
                    <a:gd name="T6" fmla="*/ 638 w 944"/>
                    <a:gd name="T7" fmla="*/ 76 h 1042"/>
                    <a:gd name="T8" fmla="*/ 868 w 944"/>
                    <a:gd name="T9" fmla="*/ 59 h 1042"/>
                    <a:gd name="T10" fmla="*/ 886 w 944"/>
                    <a:gd name="T11" fmla="*/ 288 h 1042"/>
                    <a:gd name="T12" fmla="*/ 306 w 944"/>
                    <a:gd name="T13" fmla="*/ 965 h 1042"/>
                  </a:gdLst>
                  <a:ahLst/>
                  <a:cxnLst>
                    <a:cxn ang="0">
                      <a:pos x="T0" y="T1"/>
                    </a:cxn>
                    <a:cxn ang="0">
                      <a:pos x="T2" y="T3"/>
                    </a:cxn>
                    <a:cxn ang="0">
                      <a:pos x="T4" y="T5"/>
                    </a:cxn>
                    <a:cxn ang="0">
                      <a:pos x="T6" y="T7"/>
                    </a:cxn>
                    <a:cxn ang="0">
                      <a:pos x="T8" y="T9"/>
                    </a:cxn>
                    <a:cxn ang="0">
                      <a:pos x="T10" y="T11"/>
                    </a:cxn>
                    <a:cxn ang="0">
                      <a:pos x="T12" y="T13"/>
                    </a:cxn>
                  </a:cxnLst>
                  <a:rect l="0" t="0" r="r" b="b"/>
                  <a:pathLst>
                    <a:path w="944" h="1042">
                      <a:moveTo>
                        <a:pt x="306" y="965"/>
                      </a:moveTo>
                      <a:cubicBezTo>
                        <a:pt x="247" y="1034"/>
                        <a:pt x="144" y="1042"/>
                        <a:pt x="76" y="983"/>
                      </a:cubicBezTo>
                      <a:cubicBezTo>
                        <a:pt x="8" y="924"/>
                        <a:pt x="0" y="821"/>
                        <a:pt x="58" y="753"/>
                      </a:cubicBezTo>
                      <a:cubicBezTo>
                        <a:pt x="638" y="76"/>
                        <a:pt x="638" y="76"/>
                        <a:pt x="638" y="76"/>
                      </a:cubicBezTo>
                      <a:cubicBezTo>
                        <a:pt x="697" y="8"/>
                        <a:pt x="800" y="0"/>
                        <a:pt x="868" y="59"/>
                      </a:cubicBezTo>
                      <a:cubicBezTo>
                        <a:pt x="937" y="117"/>
                        <a:pt x="944" y="220"/>
                        <a:pt x="886" y="288"/>
                      </a:cubicBezTo>
                      <a:cubicBezTo>
                        <a:pt x="306" y="965"/>
                        <a:pt x="306" y="965"/>
                        <a:pt x="306" y="965"/>
                      </a:cubicBezTo>
                    </a:path>
                  </a:pathLst>
                </a:custGeom>
                <a:solidFill>
                  <a:schemeClr val="accent2">
                    <a:lumMod val="50000"/>
                  </a:schemeClr>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85" name="îsliďe"/>
                <p:cNvSpPr/>
                <p:nvPr/>
              </p:nvSpPr>
              <p:spPr bwMode="auto">
                <a:xfrm>
                  <a:off x="3747294" y="2404269"/>
                  <a:ext cx="1644650" cy="1643063"/>
                </a:xfrm>
                <a:custGeom>
                  <a:avLst/>
                  <a:gdLst>
                    <a:gd name="T0" fmla="*/ 1099 w 1310"/>
                    <a:gd name="T1" fmla="*/ 1036 h 1309"/>
                    <a:gd name="T2" fmla="*/ 274 w 1310"/>
                    <a:gd name="T3" fmla="*/ 1099 h 1309"/>
                    <a:gd name="T4" fmla="*/ 211 w 1310"/>
                    <a:gd name="T5" fmla="*/ 274 h 1309"/>
                    <a:gd name="T6" fmla="*/ 1036 w 1310"/>
                    <a:gd name="T7" fmla="*/ 210 h 1309"/>
                    <a:gd name="T8" fmla="*/ 1099 w 1310"/>
                    <a:gd name="T9" fmla="*/ 1036 h 1309"/>
                  </a:gdLst>
                  <a:ahLst/>
                  <a:cxnLst>
                    <a:cxn ang="0">
                      <a:pos x="T0" y="T1"/>
                    </a:cxn>
                    <a:cxn ang="0">
                      <a:pos x="T2" y="T3"/>
                    </a:cxn>
                    <a:cxn ang="0">
                      <a:pos x="T4" y="T5"/>
                    </a:cxn>
                    <a:cxn ang="0">
                      <a:pos x="T6" y="T7"/>
                    </a:cxn>
                    <a:cxn ang="0">
                      <a:pos x="T8" y="T9"/>
                    </a:cxn>
                  </a:cxnLst>
                  <a:rect l="0" t="0" r="r" b="b"/>
                  <a:pathLst>
                    <a:path w="1310" h="1309">
                      <a:moveTo>
                        <a:pt x="1099" y="1036"/>
                      </a:moveTo>
                      <a:cubicBezTo>
                        <a:pt x="889" y="1281"/>
                        <a:pt x="520" y="1309"/>
                        <a:pt x="274" y="1099"/>
                      </a:cubicBezTo>
                      <a:cubicBezTo>
                        <a:pt x="29" y="889"/>
                        <a:pt x="0" y="519"/>
                        <a:pt x="211" y="274"/>
                      </a:cubicBezTo>
                      <a:cubicBezTo>
                        <a:pt x="421" y="29"/>
                        <a:pt x="790" y="0"/>
                        <a:pt x="1036" y="210"/>
                      </a:cubicBezTo>
                      <a:cubicBezTo>
                        <a:pt x="1281" y="421"/>
                        <a:pt x="1310" y="790"/>
                        <a:pt x="1099" y="1036"/>
                      </a:cubicBezTo>
                    </a:path>
                  </a:pathLst>
                </a:custGeom>
                <a:solidFill>
                  <a:srgbClr val="D3D3D3"/>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87" name="îṥlíḓé"/>
                <p:cNvSpPr/>
                <p:nvPr/>
              </p:nvSpPr>
              <p:spPr bwMode="auto">
                <a:xfrm>
                  <a:off x="4058444" y="2459832"/>
                  <a:ext cx="311150" cy="1500188"/>
                </a:xfrm>
                <a:custGeom>
                  <a:avLst/>
                  <a:gdLst>
                    <a:gd name="T0" fmla="*/ 0 w 196"/>
                    <a:gd name="T1" fmla="*/ 88 h 945"/>
                    <a:gd name="T2" fmla="*/ 0 w 196"/>
                    <a:gd name="T3" fmla="*/ 893 h 945"/>
                    <a:gd name="T4" fmla="*/ 196 w 196"/>
                    <a:gd name="T5" fmla="*/ 945 h 945"/>
                    <a:gd name="T6" fmla="*/ 196 w 196"/>
                    <a:gd name="T7" fmla="*/ 0 h 945"/>
                    <a:gd name="T8" fmla="*/ 0 w 196"/>
                    <a:gd name="T9" fmla="*/ 88 h 945"/>
                  </a:gdLst>
                  <a:ahLst/>
                  <a:cxnLst>
                    <a:cxn ang="0">
                      <a:pos x="T0" y="T1"/>
                    </a:cxn>
                    <a:cxn ang="0">
                      <a:pos x="T2" y="T3"/>
                    </a:cxn>
                    <a:cxn ang="0">
                      <a:pos x="T4" y="T5"/>
                    </a:cxn>
                    <a:cxn ang="0">
                      <a:pos x="T6" y="T7"/>
                    </a:cxn>
                    <a:cxn ang="0">
                      <a:pos x="T8" y="T9"/>
                    </a:cxn>
                  </a:cxnLst>
                  <a:rect l="0" t="0" r="r" b="b"/>
                  <a:pathLst>
                    <a:path w="196" h="945">
                      <a:moveTo>
                        <a:pt x="0" y="88"/>
                      </a:moveTo>
                      <a:lnTo>
                        <a:pt x="0" y="893"/>
                      </a:lnTo>
                      <a:lnTo>
                        <a:pt x="196" y="945"/>
                      </a:lnTo>
                      <a:lnTo>
                        <a:pt x="196" y="0"/>
                      </a:lnTo>
                      <a:lnTo>
                        <a:pt x="0" y="88"/>
                      </a:lnTo>
                      <a:close/>
                    </a:path>
                  </a:pathLst>
                </a:custGeom>
                <a:solidFill>
                  <a:srgbClr val="1C3B59"/>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88" name="íšľïḍe"/>
                <p:cNvSpPr/>
                <p:nvPr/>
              </p:nvSpPr>
              <p:spPr bwMode="auto">
                <a:xfrm>
                  <a:off x="4058444" y="2459832"/>
                  <a:ext cx="311150" cy="1500188"/>
                </a:xfrm>
                <a:custGeom>
                  <a:avLst/>
                  <a:gdLst>
                    <a:gd name="T0" fmla="*/ 0 w 196"/>
                    <a:gd name="T1" fmla="*/ 88 h 945"/>
                    <a:gd name="T2" fmla="*/ 0 w 196"/>
                    <a:gd name="T3" fmla="*/ 893 h 945"/>
                    <a:gd name="T4" fmla="*/ 196 w 196"/>
                    <a:gd name="T5" fmla="*/ 945 h 945"/>
                    <a:gd name="T6" fmla="*/ 196 w 196"/>
                    <a:gd name="T7" fmla="*/ 0 h 945"/>
                    <a:gd name="T8" fmla="*/ 0 w 196"/>
                    <a:gd name="T9" fmla="*/ 88 h 945"/>
                  </a:gdLst>
                  <a:ahLst/>
                  <a:cxnLst>
                    <a:cxn ang="0">
                      <a:pos x="T0" y="T1"/>
                    </a:cxn>
                    <a:cxn ang="0">
                      <a:pos x="T2" y="T3"/>
                    </a:cxn>
                    <a:cxn ang="0">
                      <a:pos x="T4" y="T5"/>
                    </a:cxn>
                    <a:cxn ang="0">
                      <a:pos x="T6" y="T7"/>
                    </a:cxn>
                    <a:cxn ang="0">
                      <a:pos x="T8" y="T9"/>
                    </a:cxn>
                  </a:cxnLst>
                  <a:rect l="0" t="0" r="r" b="b"/>
                  <a:pathLst>
                    <a:path w="196" h="945">
                      <a:moveTo>
                        <a:pt x="0" y="88"/>
                      </a:moveTo>
                      <a:lnTo>
                        <a:pt x="0" y="893"/>
                      </a:lnTo>
                      <a:lnTo>
                        <a:pt x="196" y="945"/>
                      </a:lnTo>
                      <a:lnTo>
                        <a:pt x="196" y="0"/>
                      </a:lnTo>
                      <a:lnTo>
                        <a:pt x="0" y="88"/>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89" name="íṥḻiḓè"/>
                <p:cNvSpPr/>
                <p:nvPr/>
              </p:nvSpPr>
              <p:spPr bwMode="auto">
                <a:xfrm>
                  <a:off x="3543317" y="2180353"/>
                  <a:ext cx="2077028" cy="2069964"/>
                </a:xfrm>
                <a:custGeom>
                  <a:avLst/>
                  <a:gdLst>
                    <a:gd name="T0" fmla="*/ 1385 w 1654"/>
                    <a:gd name="T1" fmla="*/ 1324 h 1666"/>
                    <a:gd name="T2" fmla="*/ 1304 w 1654"/>
                    <a:gd name="T3" fmla="*/ 269 h 1666"/>
                    <a:gd name="T4" fmla="*/ 249 w 1654"/>
                    <a:gd name="T5" fmla="*/ 350 h 1666"/>
                    <a:gd name="T6" fmla="*/ 266 w 1654"/>
                    <a:gd name="T7" fmla="*/ 1342 h 1666"/>
                    <a:gd name="T8" fmla="*/ 139 w 1654"/>
                    <a:gd name="T9" fmla="*/ 1490 h 1666"/>
                    <a:gd name="T10" fmla="*/ 279 w 1654"/>
                    <a:gd name="T11" fmla="*/ 1623 h 1666"/>
                    <a:gd name="T12" fmla="*/ 413 w 1654"/>
                    <a:gd name="T13" fmla="*/ 1466 h 1666"/>
                    <a:gd name="T14" fmla="*/ 1385 w 1654"/>
                    <a:gd name="T15" fmla="*/ 1324 h 1666"/>
                    <a:gd name="T16" fmla="*/ 436 w 1654"/>
                    <a:gd name="T17" fmla="*/ 1281 h 1666"/>
                    <a:gd name="T18" fmla="*/ 373 w 1654"/>
                    <a:gd name="T19" fmla="*/ 456 h 1666"/>
                    <a:gd name="T20" fmla="*/ 1198 w 1654"/>
                    <a:gd name="T21" fmla="*/ 392 h 1666"/>
                    <a:gd name="T22" fmla="*/ 1261 w 1654"/>
                    <a:gd name="T23" fmla="*/ 1218 h 1666"/>
                    <a:gd name="T24" fmla="*/ 436 w 1654"/>
                    <a:gd name="T25" fmla="*/ 1281 h 1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654" h="1666">
                      <a:moveTo>
                        <a:pt x="1385" y="1324"/>
                      </a:moveTo>
                      <a:cubicBezTo>
                        <a:pt x="1654" y="1010"/>
                        <a:pt x="1618" y="537"/>
                        <a:pt x="1304" y="269"/>
                      </a:cubicBezTo>
                      <a:cubicBezTo>
                        <a:pt x="990" y="0"/>
                        <a:pt x="518" y="36"/>
                        <a:pt x="249" y="350"/>
                      </a:cubicBezTo>
                      <a:cubicBezTo>
                        <a:pt x="0" y="641"/>
                        <a:pt x="13" y="1067"/>
                        <a:pt x="266" y="1342"/>
                      </a:cubicBezTo>
                      <a:cubicBezTo>
                        <a:pt x="139" y="1490"/>
                        <a:pt x="139" y="1490"/>
                        <a:pt x="139" y="1490"/>
                      </a:cubicBezTo>
                      <a:cubicBezTo>
                        <a:pt x="139" y="1490"/>
                        <a:pt x="146" y="1630"/>
                        <a:pt x="279" y="1623"/>
                      </a:cubicBezTo>
                      <a:cubicBezTo>
                        <a:pt x="413" y="1466"/>
                        <a:pt x="413" y="1466"/>
                        <a:pt x="413" y="1466"/>
                      </a:cubicBezTo>
                      <a:cubicBezTo>
                        <a:pt x="722" y="1666"/>
                        <a:pt x="1139" y="1611"/>
                        <a:pt x="1385" y="1324"/>
                      </a:cubicBezTo>
                      <a:moveTo>
                        <a:pt x="436" y="1281"/>
                      </a:moveTo>
                      <a:cubicBezTo>
                        <a:pt x="191" y="1071"/>
                        <a:pt x="162" y="701"/>
                        <a:pt x="373" y="456"/>
                      </a:cubicBezTo>
                      <a:cubicBezTo>
                        <a:pt x="583" y="211"/>
                        <a:pt x="952" y="182"/>
                        <a:pt x="1198" y="392"/>
                      </a:cubicBezTo>
                      <a:cubicBezTo>
                        <a:pt x="1443" y="603"/>
                        <a:pt x="1472" y="972"/>
                        <a:pt x="1261" y="1218"/>
                      </a:cubicBezTo>
                      <a:cubicBezTo>
                        <a:pt x="1051" y="1463"/>
                        <a:pt x="682" y="1491"/>
                        <a:pt x="436" y="1281"/>
                      </a:cubicBezTo>
                    </a:path>
                  </a:pathLst>
                </a:custGeom>
                <a:solidFill>
                  <a:schemeClr val="accent2">
                    <a:lumMod val="50000"/>
                  </a:schemeClr>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90" name="iSlíḓê"/>
                <p:cNvSpPr/>
                <p:nvPr/>
              </p:nvSpPr>
              <p:spPr bwMode="auto">
                <a:xfrm>
                  <a:off x="4369594" y="2491582"/>
                  <a:ext cx="884238" cy="463550"/>
                </a:xfrm>
                <a:custGeom>
                  <a:avLst/>
                  <a:gdLst>
                    <a:gd name="T0" fmla="*/ 159 w 703"/>
                    <a:gd name="T1" fmla="*/ 0 h 369"/>
                    <a:gd name="T2" fmla="*/ 0 w 703"/>
                    <a:gd name="T3" fmla="*/ 21 h 369"/>
                    <a:gd name="T4" fmla="*/ 0 w 703"/>
                    <a:gd name="T5" fmla="*/ 74 h 369"/>
                    <a:gd name="T6" fmla="*/ 133 w 703"/>
                    <a:gd name="T7" fmla="*/ 61 h 369"/>
                    <a:gd name="T8" fmla="*/ 703 w 703"/>
                    <a:gd name="T9" fmla="*/ 369 h 369"/>
                    <a:gd name="T10" fmla="*/ 540 w 703"/>
                    <a:gd name="T11" fmla="*/ 140 h 369"/>
                    <a:gd name="T12" fmla="*/ 159 w 703"/>
                    <a:gd name="T13" fmla="*/ 0 h 369"/>
                  </a:gdLst>
                  <a:ahLst/>
                  <a:cxnLst>
                    <a:cxn ang="0">
                      <a:pos x="T0" y="T1"/>
                    </a:cxn>
                    <a:cxn ang="0">
                      <a:pos x="T2" y="T3"/>
                    </a:cxn>
                    <a:cxn ang="0">
                      <a:pos x="T4" y="T5"/>
                    </a:cxn>
                    <a:cxn ang="0">
                      <a:pos x="T6" y="T7"/>
                    </a:cxn>
                    <a:cxn ang="0">
                      <a:pos x="T8" y="T9"/>
                    </a:cxn>
                    <a:cxn ang="0">
                      <a:pos x="T10" y="T11"/>
                    </a:cxn>
                    <a:cxn ang="0">
                      <a:pos x="T12" y="T13"/>
                    </a:cxn>
                  </a:cxnLst>
                  <a:rect l="0" t="0" r="r" b="b"/>
                  <a:pathLst>
                    <a:path w="703" h="369">
                      <a:moveTo>
                        <a:pt x="159" y="0"/>
                      </a:moveTo>
                      <a:cubicBezTo>
                        <a:pt x="106" y="0"/>
                        <a:pt x="52" y="7"/>
                        <a:pt x="0" y="21"/>
                      </a:cubicBezTo>
                      <a:cubicBezTo>
                        <a:pt x="0" y="74"/>
                        <a:pt x="0" y="74"/>
                        <a:pt x="0" y="74"/>
                      </a:cubicBezTo>
                      <a:cubicBezTo>
                        <a:pt x="47" y="65"/>
                        <a:pt x="91" y="61"/>
                        <a:pt x="133" y="61"/>
                      </a:cubicBezTo>
                      <a:cubicBezTo>
                        <a:pt x="407" y="61"/>
                        <a:pt x="598" y="236"/>
                        <a:pt x="703" y="369"/>
                      </a:cubicBezTo>
                      <a:cubicBezTo>
                        <a:pt x="669" y="283"/>
                        <a:pt x="615" y="204"/>
                        <a:pt x="540" y="140"/>
                      </a:cubicBezTo>
                      <a:cubicBezTo>
                        <a:pt x="430" y="46"/>
                        <a:pt x="294" y="0"/>
                        <a:pt x="159" y="0"/>
                      </a:cubicBezTo>
                    </a:path>
                  </a:pathLst>
                </a:custGeom>
                <a:solidFill>
                  <a:srgbClr val="A9A9A9"/>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91" name="ïSḻïdé"/>
                <p:cNvSpPr/>
                <p:nvPr/>
              </p:nvSpPr>
              <p:spPr bwMode="auto">
                <a:xfrm>
                  <a:off x="4058444" y="2518569"/>
                  <a:ext cx="311150" cy="182563"/>
                </a:xfrm>
                <a:custGeom>
                  <a:avLst/>
                  <a:gdLst>
                    <a:gd name="T0" fmla="*/ 248 w 248"/>
                    <a:gd name="T1" fmla="*/ 0 h 145"/>
                    <a:gd name="T2" fmla="*/ 94 w 248"/>
                    <a:gd name="T3" fmla="*/ 69 h 145"/>
                    <a:gd name="T4" fmla="*/ 0 w 248"/>
                    <a:gd name="T5" fmla="*/ 145 h 145"/>
                    <a:gd name="T6" fmla="*/ 248 w 248"/>
                    <a:gd name="T7" fmla="*/ 53 h 145"/>
                    <a:gd name="T8" fmla="*/ 248 w 248"/>
                    <a:gd name="T9" fmla="*/ 0 h 145"/>
                  </a:gdLst>
                  <a:ahLst/>
                  <a:cxnLst>
                    <a:cxn ang="0">
                      <a:pos x="T0" y="T1"/>
                    </a:cxn>
                    <a:cxn ang="0">
                      <a:pos x="T2" y="T3"/>
                    </a:cxn>
                    <a:cxn ang="0">
                      <a:pos x="T4" y="T5"/>
                    </a:cxn>
                    <a:cxn ang="0">
                      <a:pos x="T6" y="T7"/>
                    </a:cxn>
                    <a:cxn ang="0">
                      <a:pos x="T8" y="T9"/>
                    </a:cxn>
                  </a:cxnLst>
                  <a:rect l="0" t="0" r="r" b="b"/>
                  <a:pathLst>
                    <a:path w="248" h="145">
                      <a:moveTo>
                        <a:pt x="248" y="0"/>
                      </a:moveTo>
                      <a:cubicBezTo>
                        <a:pt x="194" y="16"/>
                        <a:pt x="142" y="39"/>
                        <a:pt x="94" y="69"/>
                      </a:cubicBezTo>
                      <a:cubicBezTo>
                        <a:pt x="60" y="91"/>
                        <a:pt x="29" y="116"/>
                        <a:pt x="0" y="145"/>
                      </a:cubicBezTo>
                      <a:cubicBezTo>
                        <a:pt x="88" y="98"/>
                        <a:pt x="171" y="68"/>
                        <a:pt x="248" y="53"/>
                      </a:cubicBezTo>
                      <a:cubicBezTo>
                        <a:pt x="248" y="0"/>
                        <a:pt x="248" y="0"/>
                        <a:pt x="248" y="0"/>
                      </a:cubicBezTo>
                    </a:path>
                  </a:pathLst>
                </a:custGeom>
                <a:solidFill>
                  <a:srgbClr val="162F47"/>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92" name="íṧľíḍè"/>
                <p:cNvSpPr/>
                <p:nvPr/>
              </p:nvSpPr>
              <p:spPr bwMode="auto">
                <a:xfrm>
                  <a:off x="4175919" y="2489994"/>
                  <a:ext cx="1085850" cy="476250"/>
                </a:xfrm>
                <a:custGeom>
                  <a:avLst/>
                  <a:gdLst>
                    <a:gd name="T0" fmla="*/ 317 w 864"/>
                    <a:gd name="T1" fmla="*/ 0 h 380"/>
                    <a:gd name="T2" fmla="*/ 0 w 864"/>
                    <a:gd name="T3" fmla="*/ 92 h 380"/>
                    <a:gd name="T4" fmla="*/ 154 w 864"/>
                    <a:gd name="T5" fmla="*/ 23 h 380"/>
                    <a:gd name="T6" fmla="*/ 313 w 864"/>
                    <a:gd name="T7" fmla="*/ 2 h 380"/>
                    <a:gd name="T8" fmla="*/ 694 w 864"/>
                    <a:gd name="T9" fmla="*/ 142 h 380"/>
                    <a:gd name="T10" fmla="*/ 857 w 864"/>
                    <a:gd name="T11" fmla="*/ 371 h 380"/>
                    <a:gd name="T12" fmla="*/ 864 w 864"/>
                    <a:gd name="T13" fmla="*/ 380 h 380"/>
                    <a:gd name="T14" fmla="*/ 697 w 864"/>
                    <a:gd name="T15" fmla="*/ 140 h 380"/>
                    <a:gd name="T16" fmla="*/ 317 w 864"/>
                    <a:gd name="T17" fmla="*/ 0 h 3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64" h="380">
                      <a:moveTo>
                        <a:pt x="317" y="0"/>
                      </a:moveTo>
                      <a:cubicBezTo>
                        <a:pt x="206" y="0"/>
                        <a:pt x="95" y="31"/>
                        <a:pt x="0" y="92"/>
                      </a:cubicBezTo>
                      <a:cubicBezTo>
                        <a:pt x="48" y="62"/>
                        <a:pt x="100" y="39"/>
                        <a:pt x="154" y="23"/>
                      </a:cubicBezTo>
                      <a:cubicBezTo>
                        <a:pt x="206" y="9"/>
                        <a:pt x="260" y="2"/>
                        <a:pt x="313" y="2"/>
                      </a:cubicBezTo>
                      <a:cubicBezTo>
                        <a:pt x="448" y="2"/>
                        <a:pt x="584" y="48"/>
                        <a:pt x="694" y="142"/>
                      </a:cubicBezTo>
                      <a:cubicBezTo>
                        <a:pt x="769" y="206"/>
                        <a:pt x="823" y="285"/>
                        <a:pt x="857" y="371"/>
                      </a:cubicBezTo>
                      <a:cubicBezTo>
                        <a:pt x="859" y="374"/>
                        <a:pt x="862" y="377"/>
                        <a:pt x="864" y="380"/>
                      </a:cubicBezTo>
                      <a:cubicBezTo>
                        <a:pt x="831" y="290"/>
                        <a:pt x="775" y="207"/>
                        <a:pt x="697" y="140"/>
                      </a:cubicBezTo>
                      <a:cubicBezTo>
                        <a:pt x="587" y="46"/>
                        <a:pt x="451" y="0"/>
                        <a:pt x="317" y="0"/>
                      </a:cubicBezTo>
                    </a:path>
                  </a:pathLst>
                </a:custGeom>
                <a:solidFill>
                  <a:srgbClr val="15967D"/>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grpSp>
          <p:grpSp>
            <p:nvGrpSpPr>
              <p:cNvPr id="21" name="îŝḷíḓé"/>
              <p:cNvGrpSpPr/>
              <p:nvPr/>
            </p:nvGrpSpPr>
            <p:grpSpPr>
              <a:xfrm>
                <a:off x="10366789" y="2181002"/>
                <a:ext cx="907705" cy="897460"/>
                <a:chOff x="9831002" y="1778527"/>
                <a:chExt cx="1198362" cy="1184836"/>
              </a:xfrm>
            </p:grpSpPr>
            <p:sp>
              <p:nvSpPr>
                <p:cNvPr id="22" name="ïṡ1îďê"/>
                <p:cNvSpPr/>
                <p:nvPr/>
              </p:nvSpPr>
              <p:spPr bwMode="auto">
                <a:xfrm>
                  <a:off x="9831002" y="1778527"/>
                  <a:ext cx="1198362" cy="1184836"/>
                </a:xfrm>
                <a:prstGeom prst="wedgeEllipseCallout">
                  <a:avLst>
                    <a:gd name="adj1" fmla="val -61075"/>
                    <a:gd name="adj2" fmla="val -40893"/>
                  </a:avLst>
                </a:prstGeom>
                <a:solidFill>
                  <a:schemeClr val="bg1">
                    <a:lumMod val="50000"/>
                  </a:schemeClr>
                </a:solidFill>
                <a:ln w="28575">
                  <a:solidFill>
                    <a:schemeClr val="bg1"/>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zh-CN" altLang="en-US" dirty="0">
                    <a:solidFill>
                      <a:schemeClr val="dk1"/>
                    </a:solidFill>
                  </a:endParaRPr>
                </a:p>
              </p:txBody>
            </p:sp>
            <p:grpSp>
              <p:nvGrpSpPr>
                <p:cNvPr id="23" name="ïṩliḑe"/>
                <p:cNvGrpSpPr/>
                <p:nvPr/>
              </p:nvGrpSpPr>
              <p:grpSpPr>
                <a:xfrm>
                  <a:off x="10034454" y="2154759"/>
                  <a:ext cx="817967" cy="458344"/>
                  <a:chOff x="922942" y="1427516"/>
                  <a:chExt cx="2161608" cy="1211245"/>
                </a:xfrm>
              </p:grpSpPr>
              <p:sp>
                <p:nvSpPr>
                  <p:cNvPr id="24" name="íṣḷiďè"/>
                  <p:cNvSpPr txBox="1"/>
                  <p:nvPr/>
                </p:nvSpPr>
                <p:spPr>
                  <a:xfrm>
                    <a:off x="922942" y="2168860"/>
                    <a:ext cx="2161608" cy="469901"/>
                  </a:xfrm>
                  <a:prstGeom prst="rect">
                    <a:avLst/>
                  </a:prstGeom>
                  <a:noFill/>
                </p:spPr>
                <p:txBody>
                  <a:bodyPr wrap="square" rtlCol="0">
                    <a:prstTxWarp prst="textPlain">
                      <a:avLst/>
                    </a:prstTxWarp>
                    <a:spAutoFit/>
                  </a:bodyPr>
                  <a:lstStyle/>
                  <a:p>
                    <a:r>
                      <a:rPr lang="en-US" altLang="zh-CN" sz="16600" dirty="0">
                        <a:solidFill>
                          <a:schemeClr val="bg1"/>
                        </a:solidFill>
                      </a:rPr>
                      <a:t>REPORT</a:t>
                    </a:r>
                    <a:endParaRPr lang="zh-CN" altLang="en-US" sz="16600" dirty="0">
                      <a:solidFill>
                        <a:schemeClr val="bg1"/>
                      </a:solidFill>
                    </a:endParaRPr>
                  </a:p>
                </p:txBody>
              </p:sp>
              <p:sp>
                <p:nvSpPr>
                  <p:cNvPr id="25" name="íṥ1ïḑê"/>
                  <p:cNvSpPr txBox="1"/>
                  <p:nvPr/>
                </p:nvSpPr>
                <p:spPr>
                  <a:xfrm>
                    <a:off x="926965" y="1427516"/>
                    <a:ext cx="2157585" cy="671186"/>
                  </a:xfrm>
                  <a:prstGeom prst="rect">
                    <a:avLst/>
                  </a:prstGeom>
                  <a:noFill/>
                </p:spPr>
                <p:txBody>
                  <a:bodyPr wrap="square" rtlCol="0">
                    <a:prstTxWarp prst="textPlain">
                      <a:avLst/>
                    </a:prstTxWarp>
                    <a:spAutoFit/>
                  </a:bodyPr>
                  <a:lstStyle/>
                  <a:p>
                    <a:r>
                      <a:rPr lang="en-US" altLang="zh-CN" sz="9600" dirty="0">
                        <a:solidFill>
                          <a:schemeClr val="bg1"/>
                        </a:solidFill>
                      </a:rPr>
                      <a:t>2018</a:t>
                    </a:r>
                    <a:endParaRPr lang="zh-CN" altLang="en-US" sz="9600" dirty="0">
                      <a:solidFill>
                        <a:schemeClr val="bg1"/>
                      </a:solidFill>
                    </a:endParaRPr>
                  </a:p>
                </p:txBody>
              </p:sp>
            </p:grpSp>
          </p:grpSp>
        </p:grpSp>
        <p:sp>
          <p:nvSpPr>
            <p:cNvPr id="19" name="iśḷiḑé"/>
            <p:cNvSpPr txBox="1"/>
            <p:nvPr/>
          </p:nvSpPr>
          <p:spPr>
            <a:xfrm>
              <a:off x="689133" y="1523403"/>
              <a:ext cx="6109970" cy="941705"/>
            </a:xfrm>
            <a:prstGeom prst="rect">
              <a:avLst/>
            </a:prstGeom>
            <a:noFill/>
          </p:spPr>
          <p:txBody>
            <a:bodyPr wrap="square" lIns="90000" tIns="46800" rIns="90000" bIns="46800" rtlCol="0">
              <a:noAutofit/>
            </a:bodyPr>
            <a:lstStyle/>
            <a:p>
              <a:pPr algn="just"/>
              <a:r>
                <a:rPr lang="en-US" altLang="zh-CN" sz="2400" dirty="0">
                  <a:sym typeface="+mn-ea"/>
                </a:rPr>
                <a:t>Your products may be covered simultaneously by </a:t>
              </a:r>
              <a:r>
                <a:rPr lang="en-GB" sz="2400" dirty="0">
                  <a:sym typeface="+mn-ea"/>
                </a:rPr>
                <a:t>national, sector, local, or association standards.</a:t>
              </a:r>
              <a:endParaRPr lang="en-GB" sz="2400" dirty="0"/>
            </a:p>
            <a:p>
              <a:pPr algn="just">
                <a:lnSpc>
                  <a:spcPct val="150000"/>
                </a:lnSpc>
              </a:pPr>
              <a:endParaRPr lang="en-GB" b="1" dirty="0">
                <a:solidFill>
                  <a:schemeClr val="tx1">
                    <a:lumMod val="75000"/>
                    <a:lumOff val="25000"/>
                  </a:schemeClr>
                </a:solidFill>
              </a:endParaRPr>
            </a:p>
          </p:txBody>
        </p:sp>
      </p:grpSp>
      <p:sp>
        <p:nvSpPr>
          <p:cNvPr id="99" name="文本框 98"/>
          <p:cNvSpPr txBox="1"/>
          <p:nvPr/>
        </p:nvSpPr>
        <p:spPr>
          <a:xfrm>
            <a:off x="688975" y="2677795"/>
            <a:ext cx="4813300" cy="368300"/>
          </a:xfrm>
          <a:prstGeom prst="rect">
            <a:avLst/>
          </a:prstGeom>
          <a:noFill/>
        </p:spPr>
        <p:txBody>
          <a:bodyPr wrap="square" rtlCol="0">
            <a:spAutoFit/>
          </a:bodyPr>
          <a:lstStyle/>
          <a:p>
            <a:r>
              <a:rPr lang="en-GB" dirty="0">
                <a:sym typeface="+mn-ea"/>
              </a:rPr>
              <a:t>The standards must be followed if they are:</a:t>
            </a:r>
            <a:endParaRPr lang="zh-CN" altLang="en-US" dirty="0"/>
          </a:p>
        </p:txBody>
      </p:sp>
      <p:sp>
        <p:nvSpPr>
          <p:cNvPr id="101" name="文本框 100"/>
          <p:cNvSpPr txBox="1"/>
          <p:nvPr/>
        </p:nvSpPr>
        <p:spPr>
          <a:xfrm>
            <a:off x="928853" y="5499623"/>
            <a:ext cx="10345410" cy="645160"/>
          </a:xfrm>
          <a:prstGeom prst="rect">
            <a:avLst/>
          </a:prstGeom>
          <a:noFill/>
        </p:spPr>
        <p:txBody>
          <a:bodyPr wrap="square" rtlCol="0">
            <a:spAutoFit/>
          </a:bodyPr>
          <a:lstStyle/>
          <a:p>
            <a:pPr marL="0" lvl="1" indent="0">
              <a:spcBef>
                <a:spcPts val="1000"/>
              </a:spcBef>
              <a:buNone/>
            </a:pPr>
            <a:r>
              <a:rPr lang="en-GB" dirty="0">
                <a:sym typeface="+mn-ea"/>
              </a:rPr>
              <a:t>Apart from the mandatory national standards, the latter two standards are made </a:t>
            </a:r>
            <a:r>
              <a:rPr lang="en-GB" dirty="0">
                <a:solidFill>
                  <a:srgbClr val="FF0000"/>
                </a:solidFill>
                <a:sym typeface="+mn-ea"/>
              </a:rPr>
              <a:t>de facto “mandatory”</a:t>
            </a:r>
            <a:r>
              <a:rPr lang="en-GB" dirty="0">
                <a:sym typeface="+mn-ea"/>
              </a:rPr>
              <a:t>; </a:t>
            </a:r>
            <a:r>
              <a:rPr lang="en-GB" b="1" dirty="0">
                <a:solidFill>
                  <a:schemeClr val="accent6">
                    <a:lumMod val="50000"/>
                  </a:schemeClr>
                </a:solidFill>
                <a:sym typeface="+mn-ea"/>
              </a:rPr>
              <a:t>failure to follow them means not be able to enter the Chinese market.</a:t>
            </a:r>
            <a:endParaRPr lang="zh-CN" altLang="en-US" b="1" dirty="0">
              <a:solidFill>
                <a:schemeClr val="accent6">
                  <a:lumMod val="50000"/>
                </a:schemeClr>
              </a:solidFill>
            </a:endParaRPr>
          </a:p>
        </p:txBody>
      </p:sp>
      <p:pic>
        <p:nvPicPr>
          <p:cNvPr id="12" name="图片 1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flipV="1">
            <a:off x="8543517" y="6368563"/>
            <a:ext cx="3479990" cy="366315"/>
          </a:xfrm>
          <a:prstGeom prst="rect">
            <a:avLst/>
          </a:prstGeom>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246664" y="245688"/>
            <a:ext cx="10515600" cy="1325563"/>
          </a:xfrm>
        </p:spPr>
        <p:txBody>
          <a:bodyPr>
            <a:normAutofit/>
          </a:bodyPr>
          <a:lstStyle/>
          <a:p>
            <a:r>
              <a:rPr lang="en-US" altLang="en-GB" sz="4000" b="0" dirty="0">
                <a:solidFill>
                  <a:schemeClr val="accent2">
                    <a:lumMod val="50000"/>
                  </a:schemeClr>
                </a:solidFill>
                <a:sym typeface="+mn-ea"/>
              </a:rPr>
              <a:t>3</a:t>
            </a:r>
            <a:r>
              <a:rPr lang="en-GB" altLang="zh-CN" sz="4000" b="0" dirty="0">
                <a:solidFill>
                  <a:schemeClr val="accent2">
                    <a:lumMod val="50000"/>
                  </a:schemeClr>
                </a:solidFill>
                <a:sym typeface="+mn-ea"/>
              </a:rPr>
              <a:t>. International Standards in China</a:t>
            </a:r>
            <a:endParaRPr lang="en-GB" altLang="zh-CN" sz="4000" b="0" dirty="0">
              <a:solidFill>
                <a:schemeClr val="accent2">
                  <a:lumMod val="50000"/>
                </a:schemeClr>
              </a:solidFill>
              <a:sym typeface="+mn-ea"/>
            </a:endParaRPr>
          </a:p>
        </p:txBody>
      </p:sp>
      <p:grpSp>
        <p:nvGrpSpPr>
          <p:cNvPr id="5" name="804eedb3-8c42-4950-a565-5ea0b562000b" descr="本素材由iSlide™ 提供&#10;iSlide™尊重知识产权并注重保护用户享有的各项权利。郑重提醒您：&#10;iSlide™插件中提供的任何信息内容的所有权、知识产权归其原始权利人或权利受让人所有，您免费/购买获得的是信息内容的使用权，并受下述条款的约束；&#10;1. 您仅可以个人非商业用途使用该等信息内容，不可将信息内容的全部或部分用于出售，或以出租、出借、转让、分销、发布等其他任何方式供他人使用；&#10;2. 禁止在接入互联网或移动互联网的任何网站、平台、应用或程序上以任何方式为他人提供iSlide™插件资源内容的下载。&#10;The resource is supplied by iSlide™.&#10;iSlide™ respects all intellectual property rights and protects all the rights its users acquired.Solemnly remind you:&#10;The ownership and intellectual property of the resources supplied in iSlide Add-in belongs to its owner or the assignee of this ownership.you only acquired the usage of the resources supplied in iSlide Add-in, as well as respected the following restrain terms:&#10;1.You are only allowed to use such resource for personal and non-commercial aim, not allowed to use such resource or part of it for the sale; or rent, lend, transfer to others; or distribution or release it in any way.&#10;2.You are not permitted to provide the resource of iSlide Add-in in any website, platform, application access to the Internet or mobile Internet." title="iSlide™ 版权声明  COPYRIGHT NOTICE"/>
          <p:cNvGrpSpPr>
            <a:grpSpLocks noChangeAspect="1"/>
          </p:cNvGrpSpPr>
          <p:nvPr>
            <p:custDataLst>
              <p:tags r:id="rId1"/>
            </p:custDataLst>
          </p:nvPr>
        </p:nvGrpSpPr>
        <p:grpSpPr>
          <a:xfrm>
            <a:off x="444538" y="1208879"/>
            <a:ext cx="11648503" cy="3874146"/>
            <a:chOff x="620245" y="1389045"/>
            <a:chExt cx="11204228" cy="3874146"/>
          </a:xfrm>
        </p:grpSpPr>
        <p:grpSp>
          <p:nvGrpSpPr>
            <p:cNvPr id="6" name="i$ļiḋê"/>
            <p:cNvGrpSpPr/>
            <p:nvPr/>
          </p:nvGrpSpPr>
          <p:grpSpPr>
            <a:xfrm>
              <a:off x="4547470" y="2437883"/>
              <a:ext cx="3097061" cy="2825308"/>
              <a:chOff x="1088828" y="2165990"/>
              <a:chExt cx="4457368" cy="4066252"/>
            </a:xfrm>
          </p:grpSpPr>
          <p:sp>
            <p:nvSpPr>
              <p:cNvPr id="31" name="iṥľïḑe"/>
              <p:cNvSpPr/>
              <p:nvPr/>
            </p:nvSpPr>
            <p:spPr>
              <a:xfrm>
                <a:off x="2754870" y="2165990"/>
                <a:ext cx="1405973" cy="1586362"/>
              </a:xfrm>
              <a:custGeom>
                <a:avLst/>
                <a:gdLst/>
                <a:ahLst/>
                <a:cxnLst>
                  <a:cxn ang="0">
                    <a:pos x="wd2" y="hd2"/>
                  </a:cxn>
                  <a:cxn ang="5400000">
                    <a:pos x="wd2" y="hd2"/>
                  </a:cxn>
                  <a:cxn ang="10800000">
                    <a:pos x="wd2" y="hd2"/>
                  </a:cxn>
                  <a:cxn ang="16200000">
                    <a:pos x="wd2" y="hd2"/>
                  </a:cxn>
                </a:cxnLst>
                <a:rect l="0" t="0" r="r" b="b"/>
                <a:pathLst>
                  <a:path w="21595" h="21458" extrusionOk="0">
                    <a:moveTo>
                      <a:pt x="14768" y="0"/>
                    </a:moveTo>
                    <a:cubicBezTo>
                      <a:pt x="11682" y="279"/>
                      <a:pt x="8751" y="1325"/>
                      <a:pt x="6316" y="3018"/>
                    </a:cubicBezTo>
                    <a:cubicBezTo>
                      <a:pt x="3974" y="4646"/>
                      <a:pt x="2184" y="6809"/>
                      <a:pt x="1141" y="9271"/>
                    </a:cubicBezTo>
                    <a:cubicBezTo>
                      <a:pt x="2104" y="9290"/>
                      <a:pt x="2984" y="9759"/>
                      <a:pt x="3451" y="10501"/>
                    </a:cubicBezTo>
                    <a:cubicBezTo>
                      <a:pt x="4024" y="11411"/>
                      <a:pt x="3878" y="12542"/>
                      <a:pt x="3086" y="13315"/>
                    </a:cubicBezTo>
                    <a:lnTo>
                      <a:pt x="0" y="15442"/>
                    </a:lnTo>
                    <a:lnTo>
                      <a:pt x="4923" y="15200"/>
                    </a:lnTo>
                    <a:cubicBezTo>
                      <a:pt x="5306" y="15206"/>
                      <a:pt x="5677" y="15267"/>
                      <a:pt x="6024" y="15374"/>
                    </a:cubicBezTo>
                    <a:cubicBezTo>
                      <a:pt x="6371" y="15481"/>
                      <a:pt x="6711" y="15640"/>
                      <a:pt x="6954" y="15902"/>
                    </a:cubicBezTo>
                    <a:cubicBezTo>
                      <a:pt x="7352" y="16332"/>
                      <a:pt x="7393" y="16938"/>
                      <a:pt x="7056" y="17405"/>
                    </a:cubicBezTo>
                    <a:cubicBezTo>
                      <a:pt x="6814" y="17687"/>
                      <a:pt x="6637" y="18007"/>
                      <a:pt x="6534" y="18348"/>
                    </a:cubicBezTo>
                    <a:cubicBezTo>
                      <a:pt x="6441" y="18655"/>
                      <a:pt x="6409" y="18974"/>
                      <a:pt x="6440" y="19291"/>
                    </a:cubicBezTo>
                    <a:cubicBezTo>
                      <a:pt x="6624" y="20412"/>
                      <a:pt x="7633" y="21288"/>
                      <a:pt x="8908" y="21436"/>
                    </a:cubicBezTo>
                    <a:cubicBezTo>
                      <a:pt x="10328" y="21600"/>
                      <a:pt x="11673" y="20831"/>
                      <a:pt x="12079" y="19622"/>
                    </a:cubicBezTo>
                    <a:cubicBezTo>
                      <a:pt x="12197" y="19191"/>
                      <a:pt x="12191" y="18740"/>
                      <a:pt x="12062" y="18311"/>
                    </a:cubicBezTo>
                    <a:cubicBezTo>
                      <a:pt x="11962" y="17978"/>
                      <a:pt x="11789" y="17666"/>
                      <a:pt x="11554" y="17390"/>
                    </a:cubicBezTo>
                    <a:cubicBezTo>
                      <a:pt x="11216" y="16965"/>
                      <a:pt x="11162" y="16414"/>
                      <a:pt x="11412" y="15944"/>
                    </a:cubicBezTo>
                    <a:cubicBezTo>
                      <a:pt x="11706" y="15392"/>
                      <a:pt x="12355" y="15058"/>
                      <a:pt x="13045" y="15102"/>
                    </a:cubicBezTo>
                    <a:lnTo>
                      <a:pt x="15810" y="15677"/>
                    </a:lnTo>
                    <a:lnTo>
                      <a:pt x="16049" y="14612"/>
                    </a:lnTo>
                    <a:cubicBezTo>
                      <a:pt x="15557" y="13797"/>
                      <a:pt x="15190" y="12927"/>
                      <a:pt x="14958" y="12027"/>
                    </a:cubicBezTo>
                    <a:cubicBezTo>
                      <a:pt x="14730" y="11140"/>
                      <a:pt x="14635" y="10231"/>
                      <a:pt x="14674" y="9322"/>
                    </a:cubicBezTo>
                    <a:cubicBezTo>
                      <a:pt x="14713" y="8979"/>
                      <a:pt x="14902" y="8663"/>
                      <a:pt x="15203" y="8441"/>
                    </a:cubicBezTo>
                    <a:cubicBezTo>
                      <a:pt x="15695" y="8077"/>
                      <a:pt x="16391" y="8018"/>
                      <a:pt x="16954" y="8292"/>
                    </a:cubicBezTo>
                    <a:cubicBezTo>
                      <a:pt x="17187" y="8445"/>
                      <a:pt x="17436" y="8578"/>
                      <a:pt x="17696" y="8690"/>
                    </a:cubicBezTo>
                    <a:cubicBezTo>
                      <a:pt x="17915" y="8785"/>
                      <a:pt x="18143" y="8864"/>
                      <a:pt x="18380" y="8912"/>
                    </a:cubicBezTo>
                    <a:cubicBezTo>
                      <a:pt x="18952" y="9030"/>
                      <a:pt x="19554" y="8967"/>
                      <a:pt x="20079" y="8734"/>
                    </a:cubicBezTo>
                    <a:cubicBezTo>
                      <a:pt x="21011" y="8266"/>
                      <a:pt x="21589" y="7396"/>
                      <a:pt x="21595" y="6452"/>
                    </a:cubicBezTo>
                    <a:cubicBezTo>
                      <a:pt x="21600" y="5680"/>
                      <a:pt x="21217" y="4947"/>
                      <a:pt x="20548" y="4448"/>
                    </a:cubicBezTo>
                    <a:cubicBezTo>
                      <a:pt x="20044" y="4129"/>
                      <a:pt x="19435" y="3967"/>
                      <a:pt x="18815" y="3986"/>
                    </a:cubicBezTo>
                    <a:cubicBezTo>
                      <a:pt x="18253" y="4004"/>
                      <a:pt x="17711" y="4171"/>
                      <a:pt x="17260" y="4465"/>
                    </a:cubicBezTo>
                    <a:cubicBezTo>
                      <a:pt x="16658" y="4811"/>
                      <a:pt x="15876" y="4793"/>
                      <a:pt x="15297" y="4418"/>
                    </a:cubicBezTo>
                    <a:cubicBezTo>
                      <a:pt x="14878" y="4147"/>
                      <a:pt x="14626" y="3721"/>
                      <a:pt x="14614" y="3264"/>
                    </a:cubicBezTo>
                    <a:lnTo>
                      <a:pt x="14768" y="0"/>
                    </a:lnTo>
                    <a:close/>
                  </a:path>
                </a:pathLst>
              </a:custGeom>
              <a:solidFill>
                <a:schemeClr val="accent2">
                  <a:lumMod val="50000"/>
                </a:schemeClr>
              </a:solidFill>
              <a:ln w="12700" cap="flat">
                <a:noFill/>
                <a:miter lim="400000"/>
              </a:ln>
              <a:effectLst/>
            </p:spPr>
            <p:txBody>
              <a:bodyPr wrap="square" lIns="45719" tIns="45719" rIns="45719" bIns="45719" numCol="1" anchor="ctr">
                <a:noAutofit/>
              </a:bodyPr>
              <a:lstStyle/>
              <a:p>
                <a:pPr lvl="0" algn="l" defTabSz="455295">
                  <a:defRPr sz="1800">
                    <a:solidFill>
                      <a:srgbClr val="070707"/>
                    </a:solidFill>
                  </a:defRPr>
                </a:pPr>
              </a:p>
            </p:txBody>
          </p:sp>
          <p:sp>
            <p:nvSpPr>
              <p:cNvPr id="32" name="íS1iḍé"/>
              <p:cNvSpPr/>
              <p:nvPr/>
            </p:nvSpPr>
            <p:spPr>
              <a:xfrm>
                <a:off x="4110125" y="5254924"/>
                <a:ext cx="637136" cy="70499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18603"/>
                    </a:lnTo>
                    <a:lnTo>
                      <a:pt x="3317" y="21600"/>
                    </a:lnTo>
                    <a:lnTo>
                      <a:pt x="18095" y="21600"/>
                    </a:lnTo>
                    <a:lnTo>
                      <a:pt x="21600" y="18432"/>
                    </a:lnTo>
                    <a:lnTo>
                      <a:pt x="21600" y="8"/>
                    </a:lnTo>
                    <a:lnTo>
                      <a:pt x="0" y="0"/>
                    </a:lnTo>
                    <a:close/>
                  </a:path>
                </a:pathLst>
              </a:custGeom>
              <a:solidFill>
                <a:schemeClr val="tx2">
                  <a:lumMod val="20000"/>
                  <a:lumOff val="80000"/>
                </a:schemeClr>
              </a:solidFill>
              <a:ln w="12700" cap="flat">
                <a:noFill/>
                <a:miter lim="400000"/>
              </a:ln>
              <a:effectLst/>
            </p:spPr>
            <p:txBody>
              <a:bodyPr wrap="square" lIns="50800" tIns="50800" rIns="50800" bIns="50800" numCol="1" anchor="ctr">
                <a:noAutofit/>
              </a:bodyPr>
              <a:lstStyle/>
              <a:p>
                <a:pPr lvl="0" defTabSz="825500">
                  <a:defRPr sz="3200">
                    <a:solidFill>
                      <a:srgbClr val="000000"/>
                    </a:solidFill>
                  </a:defRPr>
                </a:pPr>
              </a:p>
            </p:txBody>
          </p:sp>
          <p:sp>
            <p:nvSpPr>
              <p:cNvPr id="33" name="iṩľíďè"/>
              <p:cNvSpPr/>
              <p:nvPr/>
            </p:nvSpPr>
            <p:spPr>
              <a:xfrm>
                <a:off x="3978266" y="5010187"/>
                <a:ext cx="915351" cy="291882"/>
              </a:xfrm>
              <a:prstGeom prst="roundRect">
                <a:avLst>
                  <a:gd name="adj" fmla="val 35919"/>
                </a:avLst>
              </a:prstGeom>
              <a:solidFill>
                <a:schemeClr val="accent2">
                  <a:lumMod val="50000"/>
                </a:schemeClr>
              </a:solidFill>
              <a:ln w="12700" cap="flat">
                <a:noFill/>
                <a:miter lim="400000"/>
              </a:ln>
              <a:effectLst/>
            </p:spPr>
            <p:txBody>
              <a:bodyPr wrap="square" lIns="50800" tIns="50800" rIns="50800" bIns="50800" numCol="1" anchor="ctr">
                <a:noAutofit/>
              </a:bodyPr>
              <a:lstStyle/>
              <a:p>
                <a:pPr lvl="0" defTabSz="825500">
                  <a:defRPr sz="3200"/>
                </a:pPr>
              </a:p>
            </p:txBody>
          </p:sp>
          <p:sp>
            <p:nvSpPr>
              <p:cNvPr id="34" name="îṥḷîḋé"/>
              <p:cNvSpPr/>
              <p:nvPr/>
            </p:nvSpPr>
            <p:spPr>
              <a:xfrm>
                <a:off x="1610490" y="2269332"/>
                <a:ext cx="889593" cy="889389"/>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2">
                  <a:lumMod val="75000"/>
                </a:schemeClr>
              </a:solidFill>
              <a:ln w="12700" cap="flat">
                <a:noFill/>
                <a:miter lim="400000"/>
              </a:ln>
              <a:effectLst/>
            </p:spPr>
            <p:txBody>
              <a:bodyPr wrap="square" lIns="45719" tIns="45719" rIns="45719" bIns="45719" numCol="1" anchor="ctr">
                <a:noAutofit/>
              </a:bodyPr>
              <a:lstStyle/>
              <a:p>
                <a:pPr lvl="0" algn="l" defTabSz="455295">
                  <a:defRPr sz="1800">
                    <a:solidFill>
                      <a:srgbClr val="070707"/>
                    </a:solidFill>
                  </a:defRPr>
                </a:pPr>
              </a:p>
            </p:txBody>
          </p:sp>
          <p:sp>
            <p:nvSpPr>
              <p:cNvPr id="35" name="išliḍe"/>
              <p:cNvSpPr/>
              <p:nvPr/>
            </p:nvSpPr>
            <p:spPr>
              <a:xfrm>
                <a:off x="1088828" y="2852951"/>
                <a:ext cx="2320078" cy="3379291"/>
              </a:xfrm>
              <a:custGeom>
                <a:avLst/>
                <a:gdLst/>
                <a:ahLst/>
                <a:cxnLst>
                  <a:cxn ang="0">
                    <a:pos x="wd2" y="hd2"/>
                  </a:cxn>
                  <a:cxn ang="5400000">
                    <a:pos x="wd2" y="hd2"/>
                  </a:cxn>
                  <a:cxn ang="10800000">
                    <a:pos x="wd2" y="hd2"/>
                  </a:cxn>
                  <a:cxn ang="16200000">
                    <a:pos x="wd2" y="hd2"/>
                  </a:cxn>
                </a:cxnLst>
                <a:rect l="0" t="0" r="r" b="b"/>
                <a:pathLst>
                  <a:path w="21250" h="21276" extrusionOk="0">
                    <a:moveTo>
                      <a:pt x="15139" y="153"/>
                    </a:moveTo>
                    <a:lnTo>
                      <a:pt x="10554" y="2666"/>
                    </a:lnTo>
                    <a:lnTo>
                      <a:pt x="8420" y="2691"/>
                    </a:lnTo>
                    <a:lnTo>
                      <a:pt x="9880" y="2576"/>
                    </a:lnTo>
                    <a:cubicBezTo>
                      <a:pt x="9292" y="2366"/>
                      <a:pt x="8640" y="2257"/>
                      <a:pt x="7977" y="2256"/>
                    </a:cubicBezTo>
                    <a:cubicBezTo>
                      <a:pt x="7299" y="2256"/>
                      <a:pt x="6632" y="2371"/>
                      <a:pt x="6033" y="2590"/>
                    </a:cubicBezTo>
                    <a:cubicBezTo>
                      <a:pt x="5847" y="2669"/>
                      <a:pt x="5686" y="2774"/>
                      <a:pt x="5559" y="2897"/>
                    </a:cubicBezTo>
                    <a:cubicBezTo>
                      <a:pt x="5268" y="3179"/>
                      <a:pt x="5183" y="3522"/>
                      <a:pt x="5134" y="3855"/>
                    </a:cubicBezTo>
                    <a:cubicBezTo>
                      <a:pt x="5083" y="4197"/>
                      <a:pt x="5069" y="4546"/>
                      <a:pt x="5094" y="4899"/>
                    </a:cubicBezTo>
                    <a:lnTo>
                      <a:pt x="5880" y="14818"/>
                    </a:lnTo>
                    <a:lnTo>
                      <a:pt x="591" y="18707"/>
                    </a:lnTo>
                    <a:cubicBezTo>
                      <a:pt x="-161" y="19253"/>
                      <a:pt x="-200" y="20099"/>
                      <a:pt x="500" y="20677"/>
                    </a:cubicBezTo>
                    <a:cubicBezTo>
                      <a:pt x="1276" y="21318"/>
                      <a:pt x="2661" y="21405"/>
                      <a:pt x="3592" y="20871"/>
                    </a:cubicBezTo>
                    <a:lnTo>
                      <a:pt x="9585" y="16419"/>
                    </a:lnTo>
                    <a:cubicBezTo>
                      <a:pt x="9810" y="16257"/>
                      <a:pt x="9989" y="16067"/>
                      <a:pt x="10111" y="15859"/>
                    </a:cubicBezTo>
                    <a:cubicBezTo>
                      <a:pt x="10235" y="15649"/>
                      <a:pt x="10300" y="15425"/>
                      <a:pt x="10302" y="15198"/>
                    </a:cubicBezTo>
                    <a:lnTo>
                      <a:pt x="10408" y="12572"/>
                    </a:lnTo>
                    <a:lnTo>
                      <a:pt x="10862" y="12365"/>
                    </a:lnTo>
                    <a:cubicBezTo>
                      <a:pt x="11063" y="12280"/>
                      <a:pt x="11241" y="12172"/>
                      <a:pt x="11387" y="12045"/>
                    </a:cubicBezTo>
                    <a:cubicBezTo>
                      <a:pt x="11527" y="11923"/>
                      <a:pt x="11636" y="11787"/>
                      <a:pt x="11710" y="11641"/>
                    </a:cubicBezTo>
                    <a:lnTo>
                      <a:pt x="12674" y="9915"/>
                    </a:lnTo>
                    <a:lnTo>
                      <a:pt x="11917" y="11736"/>
                    </a:lnTo>
                    <a:cubicBezTo>
                      <a:pt x="11847" y="11880"/>
                      <a:pt x="11742" y="12015"/>
                      <a:pt x="11605" y="12135"/>
                    </a:cubicBezTo>
                    <a:cubicBezTo>
                      <a:pt x="11462" y="12261"/>
                      <a:pt x="11287" y="12368"/>
                      <a:pt x="11089" y="12451"/>
                    </a:cubicBezTo>
                    <a:lnTo>
                      <a:pt x="10671" y="12648"/>
                    </a:lnTo>
                    <a:lnTo>
                      <a:pt x="14607" y="14752"/>
                    </a:lnTo>
                    <a:lnTo>
                      <a:pt x="16850" y="20281"/>
                    </a:lnTo>
                    <a:cubicBezTo>
                      <a:pt x="17307" y="21070"/>
                      <a:pt x="18592" y="21469"/>
                      <a:pt x="19755" y="21183"/>
                    </a:cubicBezTo>
                    <a:cubicBezTo>
                      <a:pt x="20783" y="20930"/>
                      <a:pt x="21400" y="20208"/>
                      <a:pt x="21219" y="19468"/>
                    </a:cubicBezTo>
                    <a:lnTo>
                      <a:pt x="18564" y="13517"/>
                    </a:lnTo>
                    <a:cubicBezTo>
                      <a:pt x="18484" y="13324"/>
                      <a:pt x="18361" y="13141"/>
                      <a:pt x="18198" y="12974"/>
                    </a:cubicBezTo>
                    <a:cubicBezTo>
                      <a:pt x="18060" y="12834"/>
                      <a:pt x="17897" y="12708"/>
                      <a:pt x="17711" y="12598"/>
                    </a:cubicBezTo>
                    <a:lnTo>
                      <a:pt x="12806" y="9592"/>
                    </a:lnTo>
                    <a:lnTo>
                      <a:pt x="12168" y="4943"/>
                    </a:lnTo>
                    <a:lnTo>
                      <a:pt x="12599" y="6696"/>
                    </a:lnTo>
                    <a:lnTo>
                      <a:pt x="13014" y="6844"/>
                    </a:lnTo>
                    <a:cubicBezTo>
                      <a:pt x="13142" y="6874"/>
                      <a:pt x="13274" y="6896"/>
                      <a:pt x="13407" y="6911"/>
                    </a:cubicBezTo>
                    <a:cubicBezTo>
                      <a:pt x="13587" y="6930"/>
                      <a:pt x="13769" y="6934"/>
                      <a:pt x="13950" y="6923"/>
                    </a:cubicBezTo>
                    <a:lnTo>
                      <a:pt x="19601" y="6672"/>
                    </a:lnTo>
                    <a:cubicBezTo>
                      <a:pt x="20440" y="6578"/>
                      <a:pt x="21026" y="6051"/>
                      <a:pt x="20937" y="5470"/>
                    </a:cubicBezTo>
                    <a:cubicBezTo>
                      <a:pt x="20848" y="4885"/>
                      <a:pt x="20105" y="4451"/>
                      <a:pt x="19250" y="4484"/>
                    </a:cubicBezTo>
                    <a:lnTo>
                      <a:pt x="14113" y="4776"/>
                    </a:lnTo>
                    <a:lnTo>
                      <a:pt x="13074" y="4140"/>
                    </a:lnTo>
                    <a:lnTo>
                      <a:pt x="12521" y="4445"/>
                    </a:lnTo>
                    <a:cubicBezTo>
                      <a:pt x="12361" y="4505"/>
                      <a:pt x="12192" y="4553"/>
                      <a:pt x="12017" y="4588"/>
                    </a:cubicBezTo>
                    <a:cubicBezTo>
                      <a:pt x="11788" y="4635"/>
                      <a:pt x="11551" y="4659"/>
                      <a:pt x="11312" y="4660"/>
                    </a:cubicBezTo>
                    <a:lnTo>
                      <a:pt x="10129" y="4744"/>
                    </a:lnTo>
                    <a:lnTo>
                      <a:pt x="11322" y="4611"/>
                    </a:lnTo>
                    <a:cubicBezTo>
                      <a:pt x="11528" y="4586"/>
                      <a:pt x="11730" y="4549"/>
                      <a:pt x="11926" y="4499"/>
                    </a:cubicBezTo>
                    <a:cubicBezTo>
                      <a:pt x="12100" y="4454"/>
                      <a:pt x="12268" y="4399"/>
                      <a:pt x="12429" y="4335"/>
                    </a:cubicBezTo>
                    <a:lnTo>
                      <a:pt x="16883" y="2016"/>
                    </a:lnTo>
                    <a:cubicBezTo>
                      <a:pt x="17624" y="1648"/>
                      <a:pt x="17778" y="933"/>
                      <a:pt x="17225" y="433"/>
                    </a:cubicBezTo>
                    <a:cubicBezTo>
                      <a:pt x="16734" y="-11"/>
                      <a:pt x="15837" y="-131"/>
                      <a:pt x="15139" y="153"/>
                    </a:cubicBezTo>
                    <a:close/>
                  </a:path>
                </a:pathLst>
              </a:custGeom>
              <a:solidFill>
                <a:schemeClr val="accent2">
                  <a:lumMod val="75000"/>
                </a:schemeClr>
              </a:solidFill>
              <a:ln w="12700" cap="flat">
                <a:noFill/>
                <a:miter lim="400000"/>
              </a:ln>
              <a:effectLst/>
            </p:spPr>
            <p:txBody>
              <a:bodyPr wrap="square" lIns="45719" tIns="45719" rIns="45719" bIns="45719" numCol="1" anchor="ctr">
                <a:noAutofit/>
              </a:bodyPr>
              <a:lstStyle/>
              <a:p>
                <a:pPr lvl="0" algn="l" defTabSz="455295">
                  <a:defRPr sz="1800">
                    <a:solidFill>
                      <a:srgbClr val="070707"/>
                    </a:solidFill>
                  </a:defRPr>
                </a:pPr>
              </a:p>
            </p:txBody>
          </p:sp>
          <p:sp>
            <p:nvSpPr>
              <p:cNvPr id="36" name="išľiḑè"/>
              <p:cNvSpPr/>
              <p:nvPr/>
            </p:nvSpPr>
            <p:spPr>
              <a:xfrm>
                <a:off x="4348796" y="2690054"/>
                <a:ext cx="1197400" cy="1146344"/>
              </a:xfrm>
              <a:custGeom>
                <a:avLst/>
                <a:gdLst/>
                <a:ahLst/>
                <a:cxnLst>
                  <a:cxn ang="0">
                    <a:pos x="wd2" y="hd2"/>
                  </a:cxn>
                  <a:cxn ang="5400000">
                    <a:pos x="wd2" y="hd2"/>
                  </a:cxn>
                  <a:cxn ang="10800000">
                    <a:pos x="wd2" y="hd2"/>
                  </a:cxn>
                  <a:cxn ang="16200000">
                    <a:pos x="wd2" y="hd2"/>
                  </a:cxn>
                </a:cxnLst>
                <a:rect l="0" t="0" r="r" b="b"/>
                <a:pathLst>
                  <a:path w="21454" h="21119" extrusionOk="0">
                    <a:moveTo>
                      <a:pt x="160" y="104"/>
                    </a:moveTo>
                    <a:lnTo>
                      <a:pt x="1" y="4052"/>
                    </a:lnTo>
                    <a:cubicBezTo>
                      <a:pt x="-7" y="4404"/>
                      <a:pt x="39" y="4740"/>
                      <a:pt x="129" y="5058"/>
                    </a:cubicBezTo>
                    <a:cubicBezTo>
                      <a:pt x="208" y="5333"/>
                      <a:pt x="325" y="5616"/>
                      <a:pt x="569" y="5794"/>
                    </a:cubicBezTo>
                    <a:cubicBezTo>
                      <a:pt x="1209" y="6259"/>
                      <a:pt x="1949" y="5684"/>
                      <a:pt x="2629" y="5313"/>
                    </a:cubicBezTo>
                    <a:cubicBezTo>
                      <a:pt x="2861" y="5186"/>
                      <a:pt x="3107" y="5086"/>
                      <a:pt x="3362" y="5016"/>
                    </a:cubicBezTo>
                    <a:cubicBezTo>
                      <a:pt x="5496" y="4484"/>
                      <a:pt x="7636" y="5868"/>
                      <a:pt x="8093" y="8076"/>
                    </a:cubicBezTo>
                    <a:cubicBezTo>
                      <a:pt x="8528" y="10173"/>
                      <a:pt x="7265" y="12246"/>
                      <a:pt x="5240" y="12761"/>
                    </a:cubicBezTo>
                    <a:cubicBezTo>
                      <a:pt x="4654" y="12914"/>
                      <a:pt x="4042" y="12925"/>
                      <a:pt x="3451" y="12793"/>
                    </a:cubicBezTo>
                    <a:cubicBezTo>
                      <a:pt x="3032" y="12700"/>
                      <a:pt x="2632" y="12536"/>
                      <a:pt x="2265" y="12308"/>
                    </a:cubicBezTo>
                    <a:cubicBezTo>
                      <a:pt x="1811" y="11919"/>
                      <a:pt x="1163" y="11880"/>
                      <a:pt x="667" y="12211"/>
                    </a:cubicBezTo>
                    <a:cubicBezTo>
                      <a:pt x="240" y="12497"/>
                      <a:pt x="10" y="13009"/>
                      <a:pt x="75" y="13529"/>
                    </a:cubicBezTo>
                    <a:cubicBezTo>
                      <a:pt x="95" y="14568"/>
                      <a:pt x="216" y="15603"/>
                      <a:pt x="436" y="16617"/>
                    </a:cubicBezTo>
                    <a:cubicBezTo>
                      <a:pt x="679" y="17735"/>
                      <a:pt x="1041" y="18822"/>
                      <a:pt x="1515" y="19858"/>
                    </a:cubicBezTo>
                    <a:lnTo>
                      <a:pt x="8609" y="21077"/>
                    </a:lnTo>
                    <a:cubicBezTo>
                      <a:pt x="8838" y="21129"/>
                      <a:pt x="9067" y="21131"/>
                      <a:pt x="9285" y="21090"/>
                    </a:cubicBezTo>
                    <a:cubicBezTo>
                      <a:pt x="9367" y="21074"/>
                      <a:pt x="9447" y="21053"/>
                      <a:pt x="9526" y="21024"/>
                    </a:cubicBezTo>
                    <a:cubicBezTo>
                      <a:pt x="9604" y="20995"/>
                      <a:pt x="9679" y="20958"/>
                      <a:pt x="9749" y="20913"/>
                    </a:cubicBezTo>
                    <a:cubicBezTo>
                      <a:pt x="9942" y="20788"/>
                      <a:pt x="10091" y="20596"/>
                      <a:pt x="10180" y="20365"/>
                    </a:cubicBezTo>
                    <a:cubicBezTo>
                      <a:pt x="10469" y="19621"/>
                      <a:pt x="10057" y="18873"/>
                      <a:pt x="9804" y="18157"/>
                    </a:cubicBezTo>
                    <a:cubicBezTo>
                      <a:pt x="9643" y="17702"/>
                      <a:pt x="9540" y="17226"/>
                      <a:pt x="9500" y="16737"/>
                    </a:cubicBezTo>
                    <a:cubicBezTo>
                      <a:pt x="9365" y="15414"/>
                      <a:pt x="9896" y="14111"/>
                      <a:pt x="10910" y="13283"/>
                    </a:cubicBezTo>
                    <a:cubicBezTo>
                      <a:pt x="11674" y="12658"/>
                      <a:pt x="12647" y="12367"/>
                      <a:pt x="13619" y="12473"/>
                    </a:cubicBezTo>
                    <a:cubicBezTo>
                      <a:pt x="14755" y="12578"/>
                      <a:pt x="15790" y="13189"/>
                      <a:pt x="16452" y="14144"/>
                    </a:cubicBezTo>
                    <a:cubicBezTo>
                      <a:pt x="17056" y="15017"/>
                      <a:pt x="17295" y="16103"/>
                      <a:pt x="17115" y="17158"/>
                    </a:cubicBezTo>
                    <a:cubicBezTo>
                      <a:pt x="17055" y="17619"/>
                      <a:pt x="16918" y="18062"/>
                      <a:pt x="16713" y="18470"/>
                    </a:cubicBezTo>
                    <a:cubicBezTo>
                      <a:pt x="16450" y="18993"/>
                      <a:pt x="16064" y="19547"/>
                      <a:pt x="16298" y="20112"/>
                    </a:cubicBezTo>
                    <a:cubicBezTo>
                      <a:pt x="16435" y="20441"/>
                      <a:pt x="16733" y="20628"/>
                      <a:pt x="17036" y="20741"/>
                    </a:cubicBezTo>
                    <a:cubicBezTo>
                      <a:pt x="17304" y="20841"/>
                      <a:pt x="17594" y="20892"/>
                      <a:pt x="17897" y="20880"/>
                    </a:cubicBezTo>
                    <a:lnTo>
                      <a:pt x="21448" y="20388"/>
                    </a:lnTo>
                    <a:cubicBezTo>
                      <a:pt x="21593" y="14575"/>
                      <a:pt x="19256" y="8988"/>
                      <a:pt x="15052" y="5098"/>
                    </a:cubicBezTo>
                    <a:cubicBezTo>
                      <a:pt x="10997" y="1345"/>
                      <a:pt x="5588" y="-469"/>
                      <a:pt x="160" y="104"/>
                    </a:cubicBezTo>
                    <a:close/>
                  </a:path>
                </a:pathLst>
              </a:custGeom>
              <a:solidFill>
                <a:schemeClr val="accent2">
                  <a:lumMod val="50000"/>
                </a:schemeClr>
              </a:solidFill>
              <a:ln w="12700" cap="flat">
                <a:noFill/>
                <a:miter lim="400000"/>
              </a:ln>
              <a:effectLst/>
            </p:spPr>
            <p:txBody>
              <a:bodyPr wrap="square" lIns="45719" tIns="45719" rIns="45719" bIns="45719" numCol="1" anchor="ctr">
                <a:noAutofit/>
              </a:bodyPr>
              <a:lstStyle/>
              <a:p>
                <a:pPr lvl="0" algn="l" defTabSz="455295">
                  <a:defRPr sz="1800">
                    <a:solidFill>
                      <a:srgbClr val="070707"/>
                    </a:solidFill>
                  </a:defRPr>
                </a:pPr>
              </a:p>
            </p:txBody>
          </p:sp>
          <p:sp>
            <p:nvSpPr>
              <p:cNvPr id="37" name="îś1îḑé"/>
              <p:cNvSpPr/>
              <p:nvPr/>
            </p:nvSpPr>
            <p:spPr>
              <a:xfrm>
                <a:off x="3367949" y="3863414"/>
                <a:ext cx="1445026" cy="1121086"/>
              </a:xfrm>
              <a:custGeom>
                <a:avLst/>
                <a:gdLst/>
                <a:ahLst/>
                <a:cxnLst>
                  <a:cxn ang="0">
                    <a:pos x="wd2" y="hd2"/>
                  </a:cxn>
                  <a:cxn ang="5400000">
                    <a:pos x="wd2" y="hd2"/>
                  </a:cxn>
                  <a:cxn ang="10800000">
                    <a:pos x="wd2" y="hd2"/>
                  </a:cxn>
                  <a:cxn ang="16200000">
                    <a:pos x="wd2" y="hd2"/>
                  </a:cxn>
                </a:cxnLst>
                <a:rect l="0" t="0" r="r" b="b"/>
                <a:pathLst>
                  <a:path w="21547" h="21571" extrusionOk="0">
                    <a:moveTo>
                      <a:pt x="0" y="314"/>
                    </a:moveTo>
                    <a:lnTo>
                      <a:pt x="4873" y="107"/>
                    </a:lnTo>
                    <a:cubicBezTo>
                      <a:pt x="5177" y="49"/>
                      <a:pt x="5475" y="84"/>
                      <a:pt x="5750" y="194"/>
                    </a:cubicBezTo>
                    <a:cubicBezTo>
                      <a:pt x="5978" y="285"/>
                      <a:pt x="6205" y="432"/>
                      <a:pt x="6345" y="709"/>
                    </a:cubicBezTo>
                    <a:cubicBezTo>
                      <a:pt x="6658" y="1329"/>
                      <a:pt x="6350" y="2057"/>
                      <a:pt x="6129" y="2710"/>
                    </a:cubicBezTo>
                    <a:cubicBezTo>
                      <a:pt x="6003" y="3083"/>
                      <a:pt x="5906" y="3473"/>
                      <a:pt x="5842" y="3879"/>
                    </a:cubicBezTo>
                    <a:cubicBezTo>
                      <a:pt x="5657" y="4975"/>
                      <a:pt x="5829" y="6120"/>
                      <a:pt x="6317" y="7049"/>
                    </a:cubicBezTo>
                    <a:cubicBezTo>
                      <a:pt x="6942" y="8238"/>
                      <a:pt x="7998" y="8928"/>
                      <a:pt x="9111" y="8873"/>
                    </a:cubicBezTo>
                    <a:cubicBezTo>
                      <a:pt x="9937" y="8859"/>
                      <a:pt x="10726" y="8423"/>
                      <a:pt x="11304" y="7660"/>
                    </a:cubicBezTo>
                    <a:cubicBezTo>
                      <a:pt x="11883" y="6896"/>
                      <a:pt x="12204" y="5865"/>
                      <a:pt x="12195" y="4796"/>
                    </a:cubicBezTo>
                    <a:cubicBezTo>
                      <a:pt x="12209" y="4355"/>
                      <a:pt x="12172" y="3913"/>
                      <a:pt x="12085" y="3486"/>
                    </a:cubicBezTo>
                    <a:cubicBezTo>
                      <a:pt x="12002" y="3084"/>
                      <a:pt x="11875" y="2699"/>
                      <a:pt x="11708" y="2342"/>
                    </a:cubicBezTo>
                    <a:cubicBezTo>
                      <a:pt x="11563" y="2084"/>
                      <a:pt x="11478" y="1788"/>
                      <a:pt x="11453" y="1486"/>
                    </a:cubicBezTo>
                    <a:cubicBezTo>
                      <a:pt x="11428" y="1189"/>
                      <a:pt x="11461" y="876"/>
                      <a:pt x="11590" y="606"/>
                    </a:cubicBezTo>
                    <a:cubicBezTo>
                      <a:pt x="11712" y="350"/>
                      <a:pt x="11902" y="175"/>
                      <a:pt x="12110" y="81"/>
                    </a:cubicBezTo>
                    <a:cubicBezTo>
                      <a:pt x="12322" y="-14"/>
                      <a:pt x="12557" y="-29"/>
                      <a:pt x="12785" y="54"/>
                    </a:cubicBezTo>
                    <a:lnTo>
                      <a:pt x="15202" y="732"/>
                    </a:lnTo>
                    <a:lnTo>
                      <a:pt x="14626" y="4996"/>
                    </a:lnTo>
                    <a:cubicBezTo>
                      <a:pt x="14456" y="5780"/>
                      <a:pt x="14650" y="6621"/>
                      <a:pt x="15126" y="7156"/>
                    </a:cubicBezTo>
                    <a:cubicBezTo>
                      <a:pt x="15656" y="7752"/>
                      <a:pt x="16420" y="7850"/>
                      <a:pt x="17031" y="7401"/>
                    </a:cubicBezTo>
                    <a:cubicBezTo>
                      <a:pt x="17428" y="7050"/>
                      <a:pt x="17871" y="6812"/>
                      <a:pt x="18332" y="6694"/>
                    </a:cubicBezTo>
                    <a:cubicBezTo>
                      <a:pt x="18760" y="6585"/>
                      <a:pt x="19207" y="6579"/>
                      <a:pt x="19641" y="6729"/>
                    </a:cubicBezTo>
                    <a:cubicBezTo>
                      <a:pt x="20809" y="7132"/>
                      <a:pt x="21600" y="8534"/>
                      <a:pt x="21539" y="10093"/>
                    </a:cubicBezTo>
                    <a:cubicBezTo>
                      <a:pt x="21597" y="11021"/>
                      <a:pt x="21348" y="11937"/>
                      <a:pt x="20851" y="12614"/>
                    </a:cubicBezTo>
                    <a:cubicBezTo>
                      <a:pt x="20191" y="13515"/>
                      <a:pt x="19198" y="13871"/>
                      <a:pt x="18271" y="13539"/>
                    </a:cubicBezTo>
                    <a:cubicBezTo>
                      <a:pt x="18003" y="13375"/>
                      <a:pt x="17745" y="13204"/>
                      <a:pt x="17495" y="13027"/>
                    </a:cubicBezTo>
                    <a:cubicBezTo>
                      <a:pt x="17264" y="12862"/>
                      <a:pt x="17035" y="12690"/>
                      <a:pt x="16785" y="12597"/>
                    </a:cubicBezTo>
                    <a:cubicBezTo>
                      <a:pt x="16368" y="12443"/>
                      <a:pt x="15905" y="12508"/>
                      <a:pt x="15521" y="12836"/>
                    </a:cubicBezTo>
                    <a:cubicBezTo>
                      <a:pt x="15219" y="13093"/>
                      <a:pt x="15015" y="13476"/>
                      <a:pt x="14886" y="13887"/>
                    </a:cubicBezTo>
                    <a:cubicBezTo>
                      <a:pt x="14743" y="14344"/>
                      <a:pt x="14689" y="14850"/>
                      <a:pt x="14743" y="15362"/>
                    </a:cubicBezTo>
                    <a:lnTo>
                      <a:pt x="15381" y="21571"/>
                    </a:lnTo>
                    <a:lnTo>
                      <a:pt x="7502" y="21086"/>
                    </a:lnTo>
                    <a:cubicBezTo>
                      <a:pt x="7111" y="20411"/>
                      <a:pt x="6769" y="19690"/>
                      <a:pt x="6481" y="18934"/>
                    </a:cubicBezTo>
                    <a:cubicBezTo>
                      <a:pt x="6130" y="18010"/>
                      <a:pt x="5862" y="17039"/>
                      <a:pt x="5681" y="16038"/>
                    </a:cubicBezTo>
                    <a:cubicBezTo>
                      <a:pt x="5501" y="15157"/>
                      <a:pt x="5192" y="14328"/>
                      <a:pt x="4772" y="13596"/>
                    </a:cubicBezTo>
                    <a:cubicBezTo>
                      <a:pt x="4534" y="13180"/>
                      <a:pt x="4261" y="12799"/>
                      <a:pt x="3990" y="12418"/>
                    </a:cubicBezTo>
                    <a:cubicBezTo>
                      <a:pt x="3744" y="12074"/>
                      <a:pt x="3500" y="11728"/>
                      <a:pt x="3256" y="11381"/>
                    </a:cubicBezTo>
                    <a:cubicBezTo>
                      <a:pt x="2270" y="9728"/>
                      <a:pt x="1486" y="7891"/>
                      <a:pt x="930" y="5932"/>
                    </a:cubicBezTo>
                    <a:cubicBezTo>
                      <a:pt x="417" y="4125"/>
                      <a:pt x="104" y="2234"/>
                      <a:pt x="0" y="314"/>
                    </a:cubicBezTo>
                    <a:close/>
                  </a:path>
                </a:pathLst>
              </a:custGeom>
              <a:solidFill>
                <a:schemeClr val="accent2">
                  <a:lumMod val="50000"/>
                </a:schemeClr>
              </a:solidFill>
              <a:ln w="12700" cap="flat">
                <a:noFill/>
                <a:miter lim="400000"/>
              </a:ln>
              <a:effectLst/>
            </p:spPr>
            <p:txBody>
              <a:bodyPr wrap="square" lIns="45719" tIns="45719" rIns="45719" bIns="45719" numCol="1" anchor="ctr">
                <a:noAutofit/>
              </a:bodyPr>
              <a:lstStyle/>
              <a:p>
                <a:pPr lvl="0" algn="l" defTabSz="455295">
                  <a:defRPr sz="1800">
                    <a:solidFill>
                      <a:srgbClr val="070707"/>
                    </a:solidFill>
                  </a:defRPr>
                </a:pPr>
              </a:p>
            </p:txBody>
          </p:sp>
          <p:sp>
            <p:nvSpPr>
              <p:cNvPr id="38" name="îṥḻîḋè"/>
              <p:cNvSpPr/>
              <p:nvPr/>
            </p:nvSpPr>
            <p:spPr>
              <a:xfrm>
                <a:off x="4310372" y="3405816"/>
                <a:ext cx="1166488" cy="1554764"/>
              </a:xfrm>
              <a:custGeom>
                <a:avLst/>
                <a:gdLst/>
                <a:ahLst/>
                <a:cxnLst>
                  <a:cxn ang="0">
                    <a:pos x="wd2" y="hd2"/>
                  </a:cxn>
                  <a:cxn ang="5400000">
                    <a:pos x="wd2" y="hd2"/>
                  </a:cxn>
                  <a:cxn ang="10800000">
                    <a:pos x="wd2" y="hd2"/>
                  </a:cxn>
                  <a:cxn ang="16200000">
                    <a:pos x="wd2" y="hd2"/>
                  </a:cxn>
                </a:cxnLst>
                <a:rect l="0" t="0" r="r" b="b"/>
                <a:pathLst>
                  <a:path w="21569" h="21444" extrusionOk="0">
                    <a:moveTo>
                      <a:pt x="1113" y="5524"/>
                    </a:moveTo>
                    <a:lnTo>
                      <a:pt x="50" y="9863"/>
                    </a:lnTo>
                    <a:cubicBezTo>
                      <a:pt x="-31" y="10120"/>
                      <a:pt x="-12" y="10380"/>
                      <a:pt x="91" y="10618"/>
                    </a:cubicBezTo>
                    <a:cubicBezTo>
                      <a:pt x="181" y="10828"/>
                      <a:pt x="339" y="11028"/>
                      <a:pt x="597" y="11160"/>
                    </a:cubicBezTo>
                    <a:cubicBezTo>
                      <a:pt x="871" y="11300"/>
                      <a:pt x="1200" y="11335"/>
                      <a:pt x="1514" y="11318"/>
                    </a:cubicBezTo>
                    <a:cubicBezTo>
                      <a:pt x="1872" y="11299"/>
                      <a:pt x="2227" y="11212"/>
                      <a:pt x="2541" y="11055"/>
                    </a:cubicBezTo>
                    <a:cubicBezTo>
                      <a:pt x="3686" y="10503"/>
                      <a:pt x="5126" y="10420"/>
                      <a:pt x="6371" y="10834"/>
                    </a:cubicBezTo>
                    <a:cubicBezTo>
                      <a:pt x="7680" y="11269"/>
                      <a:pt x="8582" y="12188"/>
                      <a:pt x="8744" y="13250"/>
                    </a:cubicBezTo>
                    <a:cubicBezTo>
                      <a:pt x="8916" y="14139"/>
                      <a:pt x="8522" y="15036"/>
                      <a:pt x="7680" y="15677"/>
                    </a:cubicBezTo>
                    <a:cubicBezTo>
                      <a:pt x="6641" y="16468"/>
                      <a:pt x="5093" y="16754"/>
                      <a:pt x="3679" y="16417"/>
                    </a:cubicBezTo>
                    <a:cubicBezTo>
                      <a:pt x="3315" y="16281"/>
                      <a:pt x="2953" y="16159"/>
                      <a:pt x="2587" y="16051"/>
                    </a:cubicBezTo>
                    <a:cubicBezTo>
                      <a:pt x="2030" y="15886"/>
                      <a:pt x="1394" y="15743"/>
                      <a:pt x="844" y="15975"/>
                    </a:cubicBezTo>
                    <a:cubicBezTo>
                      <a:pt x="546" y="16101"/>
                      <a:pt x="357" y="16313"/>
                      <a:pt x="245" y="16537"/>
                    </a:cubicBezTo>
                    <a:cubicBezTo>
                      <a:pt x="126" y="16776"/>
                      <a:pt x="90" y="17041"/>
                      <a:pt x="158" y="17308"/>
                    </a:cubicBezTo>
                    <a:lnTo>
                      <a:pt x="958" y="21444"/>
                    </a:lnTo>
                    <a:lnTo>
                      <a:pt x="11789" y="21421"/>
                    </a:lnTo>
                    <a:cubicBezTo>
                      <a:pt x="12290" y="21042"/>
                      <a:pt x="12711" y="20608"/>
                      <a:pt x="13035" y="20134"/>
                    </a:cubicBezTo>
                    <a:cubicBezTo>
                      <a:pt x="13378" y="19631"/>
                      <a:pt x="13609" y="19089"/>
                      <a:pt x="13717" y="18531"/>
                    </a:cubicBezTo>
                    <a:cubicBezTo>
                      <a:pt x="13955" y="17950"/>
                      <a:pt x="14289" y="17393"/>
                      <a:pt x="14713" y="16875"/>
                    </a:cubicBezTo>
                    <a:cubicBezTo>
                      <a:pt x="15148" y="16342"/>
                      <a:pt x="15674" y="15854"/>
                      <a:pt x="16276" y="15422"/>
                    </a:cubicBezTo>
                    <a:cubicBezTo>
                      <a:pt x="17987" y="14068"/>
                      <a:pt x="19334" y="12481"/>
                      <a:pt x="20243" y="10747"/>
                    </a:cubicBezTo>
                    <a:cubicBezTo>
                      <a:pt x="21043" y="9221"/>
                      <a:pt x="21492" y="7605"/>
                      <a:pt x="21569" y="5967"/>
                    </a:cubicBezTo>
                    <a:lnTo>
                      <a:pt x="18132" y="6285"/>
                    </a:lnTo>
                    <a:cubicBezTo>
                      <a:pt x="17862" y="6304"/>
                      <a:pt x="17593" y="6301"/>
                      <a:pt x="17330" y="6276"/>
                    </a:cubicBezTo>
                    <a:cubicBezTo>
                      <a:pt x="16700" y="6215"/>
                      <a:pt x="16071" y="6026"/>
                      <a:pt x="15700" y="5619"/>
                    </a:cubicBezTo>
                    <a:cubicBezTo>
                      <a:pt x="15375" y="5263"/>
                      <a:pt x="15332" y="4804"/>
                      <a:pt x="15590" y="4419"/>
                    </a:cubicBezTo>
                    <a:cubicBezTo>
                      <a:pt x="17038" y="3297"/>
                      <a:pt x="16870" y="1489"/>
                      <a:pt x="15230" y="526"/>
                    </a:cubicBezTo>
                    <a:cubicBezTo>
                      <a:pt x="14280" y="-32"/>
                      <a:pt x="12998" y="-156"/>
                      <a:pt x="11889" y="202"/>
                    </a:cubicBezTo>
                    <a:cubicBezTo>
                      <a:pt x="11204" y="429"/>
                      <a:pt x="10647" y="828"/>
                      <a:pt x="10317" y="1330"/>
                    </a:cubicBezTo>
                    <a:cubicBezTo>
                      <a:pt x="9996" y="1818"/>
                      <a:pt x="9907" y="2356"/>
                      <a:pt x="9979" y="2877"/>
                    </a:cubicBezTo>
                    <a:cubicBezTo>
                      <a:pt x="10052" y="3399"/>
                      <a:pt x="10288" y="3911"/>
                      <a:pt x="10686" y="4368"/>
                    </a:cubicBezTo>
                    <a:cubicBezTo>
                      <a:pt x="10959" y="4864"/>
                      <a:pt x="10859" y="5430"/>
                      <a:pt x="10422" y="5855"/>
                    </a:cubicBezTo>
                    <a:cubicBezTo>
                      <a:pt x="9948" y="6318"/>
                      <a:pt x="9161" y="6537"/>
                      <a:pt x="8396" y="6420"/>
                    </a:cubicBezTo>
                    <a:lnTo>
                      <a:pt x="1113" y="5524"/>
                    </a:lnTo>
                    <a:close/>
                  </a:path>
                </a:pathLst>
              </a:custGeom>
              <a:solidFill>
                <a:schemeClr val="accent2">
                  <a:lumMod val="50000"/>
                </a:schemeClr>
              </a:solidFill>
              <a:ln w="12700" cap="flat">
                <a:noFill/>
                <a:miter lim="400000"/>
              </a:ln>
              <a:effectLst/>
            </p:spPr>
            <p:txBody>
              <a:bodyPr wrap="square" lIns="45719" tIns="45719" rIns="45719" bIns="45719" numCol="1" anchor="ctr">
                <a:noAutofit/>
              </a:bodyPr>
              <a:lstStyle/>
              <a:p>
                <a:pPr lvl="0" algn="l" defTabSz="455295">
                  <a:defRPr sz="1800">
                    <a:solidFill>
                      <a:srgbClr val="070707"/>
                    </a:solidFill>
                  </a:defRPr>
                </a:pPr>
              </a:p>
            </p:txBody>
          </p:sp>
          <p:sp>
            <p:nvSpPr>
              <p:cNvPr id="39" name="iṥ1îḍé"/>
              <p:cNvSpPr/>
              <p:nvPr/>
            </p:nvSpPr>
            <p:spPr>
              <a:xfrm>
                <a:off x="4228051" y="5991500"/>
                <a:ext cx="407295" cy="116726"/>
              </a:xfrm>
              <a:custGeom>
                <a:avLst/>
                <a:gdLst/>
                <a:ahLst/>
                <a:cxnLst>
                  <a:cxn ang="0">
                    <a:pos x="wd2" y="hd2"/>
                  </a:cxn>
                  <a:cxn ang="5400000">
                    <a:pos x="wd2" y="hd2"/>
                  </a:cxn>
                  <a:cxn ang="10800000">
                    <a:pos x="wd2" y="hd2"/>
                  </a:cxn>
                  <a:cxn ang="16200000">
                    <a:pos x="wd2" y="hd2"/>
                  </a:cxn>
                </a:cxnLst>
                <a:rect l="0" t="0" r="r" b="b"/>
                <a:pathLst>
                  <a:path w="21600" h="21498" extrusionOk="0">
                    <a:moveTo>
                      <a:pt x="0" y="102"/>
                    </a:moveTo>
                    <a:lnTo>
                      <a:pt x="2875" y="16209"/>
                    </a:lnTo>
                    <a:cubicBezTo>
                      <a:pt x="5436" y="19804"/>
                      <a:pt x="8177" y="21600"/>
                      <a:pt x="10940" y="21494"/>
                    </a:cubicBezTo>
                    <a:cubicBezTo>
                      <a:pt x="13546" y="21393"/>
                      <a:pt x="16123" y="19601"/>
                      <a:pt x="18539" y="16209"/>
                    </a:cubicBezTo>
                    <a:lnTo>
                      <a:pt x="21600" y="0"/>
                    </a:lnTo>
                    <a:lnTo>
                      <a:pt x="0" y="102"/>
                    </a:lnTo>
                    <a:close/>
                  </a:path>
                </a:pathLst>
              </a:custGeom>
              <a:solidFill>
                <a:schemeClr val="accent2">
                  <a:lumMod val="50000"/>
                </a:schemeClr>
              </a:solidFill>
              <a:ln w="12700" cap="flat">
                <a:noFill/>
                <a:miter lim="400000"/>
              </a:ln>
              <a:effectLst/>
            </p:spPr>
            <p:txBody>
              <a:bodyPr wrap="square" lIns="45719" tIns="45719" rIns="45719" bIns="45719" numCol="1" anchor="ctr">
                <a:noAutofit/>
              </a:bodyPr>
              <a:lstStyle/>
              <a:p>
                <a:pPr defTabSz="455295"/>
                <a:endParaRPr>
                  <a:solidFill>
                    <a:srgbClr val="070707"/>
                  </a:solidFill>
                </a:endParaRPr>
              </a:p>
            </p:txBody>
          </p:sp>
          <p:sp>
            <p:nvSpPr>
              <p:cNvPr id="40" name="ïṡľïḓé"/>
              <p:cNvSpPr/>
              <p:nvPr/>
            </p:nvSpPr>
            <p:spPr>
              <a:xfrm>
                <a:off x="3855467" y="4940379"/>
                <a:ext cx="591994" cy="249240"/>
              </a:xfrm>
              <a:custGeom>
                <a:avLst/>
                <a:gdLst/>
                <a:ahLst/>
                <a:cxnLst>
                  <a:cxn ang="0">
                    <a:pos x="wd2" y="hd2"/>
                  </a:cxn>
                  <a:cxn ang="5400000">
                    <a:pos x="wd2" y="hd2"/>
                  </a:cxn>
                  <a:cxn ang="10800000">
                    <a:pos x="wd2" y="hd2"/>
                  </a:cxn>
                  <a:cxn ang="16200000">
                    <a:pos x="wd2" y="hd2"/>
                  </a:cxn>
                </a:cxnLst>
                <a:rect l="0" t="0" r="r" b="b"/>
                <a:pathLst>
                  <a:path w="21600" h="21600" extrusionOk="0">
                    <a:moveTo>
                      <a:pt x="110" y="0"/>
                    </a:moveTo>
                    <a:lnTo>
                      <a:pt x="21600" y="0"/>
                    </a:lnTo>
                    <a:lnTo>
                      <a:pt x="21600" y="21600"/>
                    </a:lnTo>
                    <a:lnTo>
                      <a:pt x="4909" y="21584"/>
                    </a:lnTo>
                    <a:cubicBezTo>
                      <a:pt x="3985" y="20289"/>
                      <a:pt x="3089" y="18888"/>
                      <a:pt x="2222" y="17386"/>
                    </a:cubicBezTo>
                    <a:cubicBezTo>
                      <a:pt x="1456" y="16058"/>
                      <a:pt x="715" y="14653"/>
                      <a:pt x="0" y="13173"/>
                    </a:cubicBezTo>
                    <a:lnTo>
                      <a:pt x="110" y="0"/>
                    </a:lnTo>
                    <a:close/>
                  </a:path>
                </a:pathLst>
              </a:custGeom>
              <a:solidFill>
                <a:schemeClr val="accent2">
                  <a:lumMod val="50000"/>
                </a:schemeClr>
              </a:solidFill>
              <a:ln w="12700" cap="flat">
                <a:noFill/>
                <a:miter lim="400000"/>
              </a:ln>
              <a:effectLst/>
            </p:spPr>
            <p:txBody>
              <a:bodyPr wrap="square" lIns="45719" tIns="45719" rIns="45719" bIns="45719" numCol="1" anchor="ctr">
                <a:noAutofit/>
              </a:bodyPr>
              <a:lstStyle/>
              <a:p>
                <a:pPr lvl="0" algn="l" defTabSz="455295">
                  <a:defRPr sz="1800">
                    <a:solidFill>
                      <a:srgbClr val="070707"/>
                    </a:solidFill>
                  </a:defRPr>
                </a:pPr>
              </a:p>
            </p:txBody>
          </p:sp>
          <p:sp>
            <p:nvSpPr>
              <p:cNvPr id="41" name="ïsļïḋé"/>
              <p:cNvSpPr/>
              <p:nvPr/>
            </p:nvSpPr>
            <p:spPr>
              <a:xfrm>
                <a:off x="4438857" y="4940379"/>
                <a:ext cx="589498" cy="249240"/>
              </a:xfrm>
              <a:custGeom>
                <a:avLst/>
                <a:gdLst/>
                <a:ahLst/>
                <a:cxnLst>
                  <a:cxn ang="0">
                    <a:pos x="wd2" y="hd2"/>
                  </a:cxn>
                  <a:cxn ang="5400000">
                    <a:pos x="wd2" y="hd2"/>
                  </a:cxn>
                  <a:cxn ang="10800000">
                    <a:pos x="wd2" y="hd2"/>
                  </a:cxn>
                  <a:cxn ang="16200000">
                    <a:pos x="wd2" y="hd2"/>
                  </a:cxn>
                </a:cxnLst>
                <a:rect l="0" t="0" r="r" b="b"/>
                <a:pathLst>
                  <a:path w="21600" h="21600" extrusionOk="0">
                    <a:moveTo>
                      <a:pt x="21490" y="0"/>
                    </a:moveTo>
                    <a:lnTo>
                      <a:pt x="0" y="0"/>
                    </a:lnTo>
                    <a:lnTo>
                      <a:pt x="0" y="21600"/>
                    </a:lnTo>
                    <a:lnTo>
                      <a:pt x="16691" y="21584"/>
                    </a:lnTo>
                    <a:cubicBezTo>
                      <a:pt x="17615" y="20289"/>
                      <a:pt x="18511" y="18888"/>
                      <a:pt x="19378" y="17386"/>
                    </a:cubicBezTo>
                    <a:cubicBezTo>
                      <a:pt x="20144" y="16058"/>
                      <a:pt x="20885" y="14653"/>
                      <a:pt x="21600" y="13173"/>
                    </a:cubicBezTo>
                    <a:lnTo>
                      <a:pt x="21490" y="0"/>
                    </a:lnTo>
                    <a:close/>
                  </a:path>
                </a:pathLst>
              </a:custGeom>
              <a:solidFill>
                <a:schemeClr val="accent2">
                  <a:lumMod val="50000"/>
                </a:schemeClr>
              </a:solidFill>
              <a:ln w="12700" cap="flat">
                <a:noFill/>
                <a:miter lim="400000"/>
              </a:ln>
              <a:effectLst/>
            </p:spPr>
            <p:txBody>
              <a:bodyPr wrap="square" lIns="45719" tIns="45719" rIns="45719" bIns="45719" numCol="1" anchor="ctr">
                <a:noAutofit/>
              </a:bodyPr>
              <a:lstStyle/>
              <a:p>
                <a:pPr lvl="0" algn="l" defTabSz="455295">
                  <a:defRPr sz="1800">
                    <a:solidFill>
                      <a:srgbClr val="070707"/>
                    </a:solidFill>
                  </a:defRPr>
                </a:pPr>
              </a:p>
            </p:txBody>
          </p:sp>
          <p:sp>
            <p:nvSpPr>
              <p:cNvPr id="42" name="işḷiďé"/>
              <p:cNvSpPr/>
              <p:nvPr/>
            </p:nvSpPr>
            <p:spPr>
              <a:xfrm>
                <a:off x="3854333" y="4937877"/>
                <a:ext cx="1172956" cy="72311"/>
              </a:xfrm>
              <a:prstGeom prst="rect">
                <a:avLst/>
              </a:prstGeom>
              <a:solidFill>
                <a:schemeClr val="accent2">
                  <a:lumMod val="50000"/>
                </a:schemeClr>
              </a:solidFill>
              <a:ln w="12700" cap="flat">
                <a:noFill/>
                <a:miter lim="400000"/>
              </a:ln>
              <a:effectLst/>
            </p:spPr>
            <p:txBody>
              <a:bodyPr wrap="square" lIns="45719" tIns="45719" rIns="45719" bIns="45719" numCol="1" anchor="ctr">
                <a:noAutofit/>
              </a:bodyPr>
              <a:lstStyle/>
              <a:p>
                <a:pPr lvl="0" algn="l" defTabSz="455295">
                  <a:defRPr sz="2400"/>
                </a:pPr>
              </a:p>
            </p:txBody>
          </p:sp>
          <p:sp>
            <p:nvSpPr>
              <p:cNvPr id="43" name="isḻidé"/>
              <p:cNvSpPr/>
              <p:nvPr/>
            </p:nvSpPr>
            <p:spPr>
              <a:xfrm rot="21245215">
                <a:off x="4069053" y="5357554"/>
                <a:ext cx="719279" cy="72310"/>
              </a:xfrm>
              <a:prstGeom prst="roundRect">
                <a:avLst>
                  <a:gd name="adj" fmla="val 50000"/>
                </a:avLst>
              </a:prstGeom>
              <a:solidFill>
                <a:schemeClr val="accent2">
                  <a:lumMod val="50000"/>
                </a:schemeClr>
              </a:solidFill>
              <a:ln w="12700" cap="flat">
                <a:noFill/>
                <a:miter lim="400000"/>
              </a:ln>
              <a:effectLst/>
            </p:spPr>
            <p:txBody>
              <a:bodyPr wrap="square" lIns="50800" tIns="50800" rIns="50800" bIns="50800" numCol="1" anchor="ctr">
                <a:noAutofit/>
              </a:bodyPr>
              <a:lstStyle/>
              <a:p>
                <a:pPr lvl="0" defTabSz="825500">
                  <a:defRPr sz="3200"/>
                </a:pPr>
              </a:p>
            </p:txBody>
          </p:sp>
          <p:sp>
            <p:nvSpPr>
              <p:cNvPr id="44" name="ïṡļïdê"/>
              <p:cNvSpPr/>
              <p:nvPr/>
            </p:nvSpPr>
            <p:spPr>
              <a:xfrm rot="21245215">
                <a:off x="4069053" y="5493885"/>
                <a:ext cx="719279" cy="72310"/>
              </a:xfrm>
              <a:prstGeom prst="roundRect">
                <a:avLst>
                  <a:gd name="adj" fmla="val 50000"/>
                </a:avLst>
              </a:prstGeom>
              <a:solidFill>
                <a:schemeClr val="accent2">
                  <a:lumMod val="50000"/>
                </a:schemeClr>
              </a:solidFill>
              <a:ln w="12700" cap="flat">
                <a:noFill/>
                <a:miter lim="400000"/>
              </a:ln>
              <a:effectLst/>
            </p:spPr>
            <p:txBody>
              <a:bodyPr wrap="square" lIns="50800" tIns="50800" rIns="50800" bIns="50800" numCol="1" anchor="ctr">
                <a:noAutofit/>
              </a:bodyPr>
              <a:lstStyle/>
              <a:p>
                <a:pPr lvl="0" defTabSz="825500">
                  <a:defRPr sz="3200"/>
                </a:pPr>
              </a:p>
            </p:txBody>
          </p:sp>
          <p:sp>
            <p:nvSpPr>
              <p:cNvPr id="45" name="iśľîḍè"/>
              <p:cNvSpPr/>
              <p:nvPr/>
            </p:nvSpPr>
            <p:spPr>
              <a:xfrm rot="21245215">
                <a:off x="4069053" y="5616505"/>
                <a:ext cx="719279" cy="72311"/>
              </a:xfrm>
              <a:prstGeom prst="roundRect">
                <a:avLst>
                  <a:gd name="adj" fmla="val 50000"/>
                </a:avLst>
              </a:prstGeom>
              <a:solidFill>
                <a:schemeClr val="accent2">
                  <a:lumMod val="50000"/>
                </a:schemeClr>
              </a:solidFill>
              <a:ln w="12700" cap="flat">
                <a:noFill/>
                <a:miter lim="400000"/>
              </a:ln>
              <a:effectLst/>
            </p:spPr>
            <p:txBody>
              <a:bodyPr wrap="square" lIns="50800" tIns="50800" rIns="50800" bIns="50800" numCol="1" anchor="ctr">
                <a:noAutofit/>
              </a:bodyPr>
              <a:lstStyle/>
              <a:p>
                <a:pPr lvl="0" defTabSz="825500">
                  <a:defRPr sz="3200"/>
                </a:pPr>
              </a:p>
            </p:txBody>
          </p:sp>
          <p:sp>
            <p:nvSpPr>
              <p:cNvPr id="46" name="ïṧľíḑè"/>
              <p:cNvSpPr/>
              <p:nvPr/>
            </p:nvSpPr>
            <p:spPr>
              <a:xfrm rot="21245215">
                <a:off x="4069053" y="5739127"/>
                <a:ext cx="719279" cy="72310"/>
              </a:xfrm>
              <a:prstGeom prst="roundRect">
                <a:avLst>
                  <a:gd name="adj" fmla="val 50000"/>
                </a:avLst>
              </a:prstGeom>
              <a:solidFill>
                <a:schemeClr val="accent2">
                  <a:lumMod val="50000"/>
                </a:schemeClr>
              </a:solidFill>
              <a:ln w="12700" cap="flat">
                <a:noFill/>
                <a:miter lim="400000"/>
              </a:ln>
              <a:effectLst/>
            </p:spPr>
            <p:txBody>
              <a:bodyPr wrap="square" lIns="50800" tIns="50800" rIns="50800" bIns="50800" numCol="1" anchor="ctr">
                <a:noAutofit/>
              </a:bodyPr>
              <a:lstStyle/>
              <a:p>
                <a:pPr lvl="0" defTabSz="825500">
                  <a:defRPr sz="3200"/>
                </a:pPr>
              </a:p>
            </p:txBody>
          </p:sp>
        </p:grpSp>
        <p:sp>
          <p:nvSpPr>
            <p:cNvPr id="29" name="ïṣľíḍè"/>
            <p:cNvSpPr/>
            <p:nvPr/>
          </p:nvSpPr>
          <p:spPr>
            <a:xfrm>
              <a:off x="838726" y="1389045"/>
              <a:ext cx="10985747" cy="1477328"/>
            </a:xfrm>
            <a:prstGeom prst="rect">
              <a:avLst/>
            </a:prstGeom>
            <a:noFill/>
            <a:ln w="9525">
              <a:noFill/>
              <a:miter lim="800000"/>
            </a:ln>
            <a:extLst>
              <a:ext uri="{909E8E84-426E-40DD-AFC4-6F175D3DCCD1}">
                <a14:hiddenFill xmlns:a14="http://schemas.microsoft.com/office/drawing/2010/main">
                  <a:solidFill>
                    <a:srgbClr val="FFFFFF"/>
                  </a:solidFill>
                </a14:hiddenFill>
              </a:ext>
            </a:extLst>
          </p:spPr>
          <p:txBody>
            <a:bodyPr wrap="square" lIns="90000" anchor="t" anchorCtr="0">
              <a:normAutofit/>
            </a:bodyPr>
            <a:lstStyle/>
            <a:p>
              <a:pPr>
                <a:spcBef>
                  <a:spcPct val="0"/>
                </a:spcBef>
              </a:pPr>
              <a:r>
                <a:rPr lang="en-US" altLang="zh-CN" sz="2400" dirty="0"/>
                <a:t>Many international standards have been converted into Chinese standards, some of which are identical to their international prototypes.</a:t>
              </a:r>
              <a:endParaRPr lang="en-US" altLang="zh-CN" sz="2400" dirty="0"/>
            </a:p>
          </p:txBody>
        </p:sp>
        <p:sp>
          <p:nvSpPr>
            <p:cNvPr id="24" name="îṧlïďè"/>
            <p:cNvSpPr/>
            <p:nvPr/>
          </p:nvSpPr>
          <p:spPr bwMode="auto">
            <a:xfrm>
              <a:off x="620245" y="2331188"/>
              <a:ext cx="2371079" cy="4708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0000" tIns="46800" rIns="90000" bIns="46800" anchor="t" anchorCtr="0">
              <a:noAutofit/>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algn="ctr">
                <a:lnSpc>
                  <a:spcPct val="150000"/>
                </a:lnSpc>
                <a:spcBef>
                  <a:spcPct val="0"/>
                </a:spcBef>
              </a:pPr>
              <a:r>
                <a:rPr lang="en-US" altLang="zh-CN" b="1" dirty="0"/>
                <a:t>By the end of 2023</a:t>
              </a:r>
              <a:endParaRPr lang="en-US" altLang="zh-CN" b="1" dirty="0"/>
            </a:p>
          </p:txBody>
        </p:sp>
        <p:grpSp>
          <p:nvGrpSpPr>
            <p:cNvPr id="10" name="îṣļîḍê"/>
            <p:cNvGrpSpPr/>
            <p:nvPr/>
          </p:nvGrpSpPr>
          <p:grpSpPr>
            <a:xfrm>
              <a:off x="848695" y="2946181"/>
              <a:ext cx="3074073" cy="2268594"/>
              <a:chOff x="848695" y="1235822"/>
              <a:chExt cx="3074073" cy="2268594"/>
            </a:xfrm>
          </p:grpSpPr>
          <p:sp>
            <p:nvSpPr>
              <p:cNvPr id="19" name="iṩḻíḋe"/>
              <p:cNvSpPr/>
              <p:nvPr/>
            </p:nvSpPr>
            <p:spPr bwMode="auto">
              <a:xfrm>
                <a:off x="848695" y="1905054"/>
                <a:ext cx="3074073" cy="1599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0000" tIns="46800" rIns="90000" bIns="46800" anchor="t" anchorCtr="0">
                <a:noAutofit/>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marL="171450" indent="-171450">
                  <a:spcBef>
                    <a:spcPct val="0"/>
                  </a:spcBef>
                  <a:buFont typeface="Arial" panose="020B0604020202020204" pitchFamily="34" charset="0"/>
                  <a:buChar char="•"/>
                </a:pPr>
                <a:r>
                  <a:rPr lang="en-US" altLang="zh-CN" sz="1600" dirty="0"/>
                  <a:t>China has adopted around </a:t>
                </a:r>
                <a:r>
                  <a:rPr lang="en-US" altLang="zh-CN" b="1" dirty="0">
                    <a:solidFill>
                      <a:schemeClr val="accent6"/>
                    </a:solidFill>
                  </a:rPr>
                  <a:t>10,000 </a:t>
                </a:r>
                <a:r>
                  <a:rPr lang="en-US" altLang="zh-CN" sz="1600" dirty="0"/>
                  <a:t>ISO/IEC standards and converted them into Chinese standards (including IDT and MOD). </a:t>
                </a:r>
                <a:endParaRPr lang="en-US" altLang="zh-CN" sz="1600" dirty="0"/>
              </a:p>
            </p:txBody>
          </p:sp>
          <p:grpSp>
            <p:nvGrpSpPr>
              <p:cNvPr id="21" name="íṣļíḑê"/>
              <p:cNvGrpSpPr/>
              <p:nvPr/>
            </p:nvGrpSpPr>
            <p:grpSpPr>
              <a:xfrm>
                <a:off x="848695" y="1235822"/>
                <a:ext cx="549582" cy="550695"/>
                <a:chOff x="-2991922" y="1190772"/>
                <a:chExt cx="907008" cy="908846"/>
              </a:xfrm>
            </p:grpSpPr>
            <p:sp>
              <p:nvSpPr>
                <p:cNvPr id="22" name="iSḷïḋè"/>
                <p:cNvSpPr/>
                <p:nvPr/>
              </p:nvSpPr>
              <p:spPr bwMode="auto">
                <a:xfrm>
                  <a:off x="-2991922" y="1190772"/>
                  <a:ext cx="907008" cy="908846"/>
                </a:xfrm>
                <a:prstGeom prst="ellipse">
                  <a:avLst/>
                </a:prstGeom>
                <a:solidFill>
                  <a:schemeClr val="accent2">
                    <a:lumMod val="50000"/>
                  </a:schemeClr>
                </a:solidFill>
                <a:ln w="57150">
                  <a:noFill/>
                  <a:round/>
                </a:ln>
              </p:spPr>
              <p:txBody>
                <a:bodyPr/>
                <a:lstStyle>
                  <a:lvl1pPr eaLnBrk="0" hangingPunct="0">
                    <a:spcBef>
                      <a:spcPct val="20000"/>
                    </a:spcBef>
                    <a:buChar char="•"/>
                    <a:defRPr sz="2000">
                      <a:solidFill>
                        <a:schemeClr val="accent1"/>
                      </a:solidFill>
                    </a:defRPr>
                  </a:lvl1pPr>
                  <a:lvl2pPr marL="742950" indent="-285750" eaLnBrk="0" hangingPunct="0">
                    <a:spcBef>
                      <a:spcPct val="20000"/>
                    </a:spcBef>
                    <a:buChar char="–"/>
                    <a:defRPr sz="2000">
                      <a:solidFill>
                        <a:schemeClr val="accent1"/>
                      </a:solidFill>
                    </a:defRPr>
                  </a:lvl2pPr>
                  <a:lvl3pPr marL="1143000" indent="-228600" eaLnBrk="0" hangingPunct="0">
                    <a:spcBef>
                      <a:spcPct val="20000"/>
                    </a:spcBef>
                    <a:buChar char="•"/>
                    <a:defRPr sz="2400">
                      <a:solidFill>
                        <a:schemeClr val="tx1"/>
                      </a:solidFill>
                    </a:defRPr>
                  </a:lvl3pPr>
                  <a:lvl4pPr marL="1600200" indent="-228600" eaLnBrk="0" hangingPunct="0">
                    <a:spcBef>
                      <a:spcPct val="20000"/>
                    </a:spcBef>
                    <a:buChar char="–"/>
                    <a:defRPr sz="2000">
                      <a:solidFill>
                        <a:schemeClr val="tx1"/>
                      </a:solidFill>
                    </a:defRPr>
                  </a:lvl4pPr>
                  <a:lvl5pPr marL="2057400" indent="-228600" eaLnBrk="0" hangingPunct="0">
                    <a:spcBef>
                      <a:spcPct val="20000"/>
                    </a:spcBef>
                    <a:buChar char="»"/>
                    <a:defRPr sz="2000">
                      <a:solidFill>
                        <a:schemeClr val="tx1"/>
                      </a:solidFill>
                    </a:defRPr>
                  </a:lvl5pPr>
                  <a:lvl6pPr marL="2514600" indent="-228600" eaLnBrk="0" fontAlgn="base" hangingPunct="0">
                    <a:spcBef>
                      <a:spcPct val="20000"/>
                    </a:spcBef>
                    <a:spcAft>
                      <a:spcPct val="0"/>
                    </a:spcAft>
                    <a:buChar char="»"/>
                    <a:defRPr sz="2000">
                      <a:solidFill>
                        <a:schemeClr val="tx1"/>
                      </a:solidFill>
                    </a:defRPr>
                  </a:lvl6pPr>
                  <a:lvl7pPr marL="2971800" indent="-228600" eaLnBrk="0" fontAlgn="base" hangingPunct="0">
                    <a:spcBef>
                      <a:spcPct val="20000"/>
                    </a:spcBef>
                    <a:spcAft>
                      <a:spcPct val="0"/>
                    </a:spcAft>
                    <a:buChar char="»"/>
                    <a:defRPr sz="2000">
                      <a:solidFill>
                        <a:schemeClr val="tx1"/>
                      </a:solidFill>
                    </a:defRPr>
                  </a:lvl7pPr>
                  <a:lvl8pPr marL="3429000" indent="-228600" eaLnBrk="0" fontAlgn="base" hangingPunct="0">
                    <a:spcBef>
                      <a:spcPct val="20000"/>
                    </a:spcBef>
                    <a:spcAft>
                      <a:spcPct val="0"/>
                    </a:spcAft>
                    <a:buChar char="»"/>
                    <a:defRPr sz="2000">
                      <a:solidFill>
                        <a:schemeClr val="tx1"/>
                      </a:solidFill>
                    </a:defRPr>
                  </a:lvl8pPr>
                  <a:lvl9pPr marL="3886200" indent="-228600" eaLnBrk="0" fontAlgn="base" hangingPunct="0">
                    <a:spcBef>
                      <a:spcPct val="20000"/>
                    </a:spcBef>
                    <a:spcAft>
                      <a:spcPct val="0"/>
                    </a:spcAft>
                    <a:buChar char="»"/>
                    <a:defRPr sz="2000">
                      <a:solidFill>
                        <a:schemeClr val="tx1"/>
                      </a:solidFill>
                    </a:defRPr>
                  </a:lvl9pPr>
                </a:lstStyle>
                <a:p>
                  <a:pPr>
                    <a:spcBef>
                      <a:spcPct val="0"/>
                    </a:spcBef>
                    <a:buNone/>
                  </a:pPr>
                  <a:endParaRPr lang="zh-CN" altLang="en-US" sz="1700"/>
                </a:p>
              </p:txBody>
            </p:sp>
            <p:sp>
              <p:nvSpPr>
                <p:cNvPr id="23" name="í$ḷîdê"/>
                <p:cNvSpPr/>
                <p:nvPr/>
              </p:nvSpPr>
              <p:spPr bwMode="auto">
                <a:xfrm>
                  <a:off x="-2779229" y="1426114"/>
                  <a:ext cx="468857" cy="467113"/>
                </a:xfrm>
                <a:custGeom>
                  <a:avLst/>
                  <a:gdLst>
                    <a:gd name="connsiteX0" fmla="*/ 0 w 607639"/>
                    <a:gd name="connsiteY0" fmla="*/ 547235 h 605381"/>
                    <a:gd name="connsiteX1" fmla="*/ 23853 w 607639"/>
                    <a:gd name="connsiteY1" fmla="*/ 547235 h 605381"/>
                    <a:gd name="connsiteX2" fmla="*/ 36136 w 607639"/>
                    <a:gd name="connsiteY2" fmla="*/ 547235 h 605381"/>
                    <a:gd name="connsiteX3" fmla="*/ 190916 w 607639"/>
                    <a:gd name="connsiteY3" fmla="*/ 547235 h 605381"/>
                    <a:gd name="connsiteX4" fmla="*/ 212990 w 607639"/>
                    <a:gd name="connsiteY4" fmla="*/ 547235 h 605381"/>
                    <a:gd name="connsiteX5" fmla="*/ 394560 w 607639"/>
                    <a:gd name="connsiteY5" fmla="*/ 547235 h 605381"/>
                    <a:gd name="connsiteX6" fmla="*/ 416634 w 607639"/>
                    <a:gd name="connsiteY6" fmla="*/ 547235 h 605381"/>
                    <a:gd name="connsiteX7" fmla="*/ 571503 w 607639"/>
                    <a:gd name="connsiteY7" fmla="*/ 547235 h 605381"/>
                    <a:gd name="connsiteX8" fmla="*/ 583786 w 607639"/>
                    <a:gd name="connsiteY8" fmla="*/ 547235 h 605381"/>
                    <a:gd name="connsiteX9" fmla="*/ 607639 w 607639"/>
                    <a:gd name="connsiteY9" fmla="*/ 547235 h 605381"/>
                    <a:gd name="connsiteX10" fmla="*/ 607639 w 607639"/>
                    <a:gd name="connsiteY10" fmla="*/ 605381 h 605381"/>
                    <a:gd name="connsiteX11" fmla="*/ 0 w 607639"/>
                    <a:gd name="connsiteY11" fmla="*/ 605381 h 605381"/>
                    <a:gd name="connsiteX12" fmla="*/ 321849 w 607639"/>
                    <a:gd name="connsiteY12" fmla="*/ 269278 h 605381"/>
                    <a:gd name="connsiteX13" fmla="*/ 394531 w 607639"/>
                    <a:gd name="connsiteY13" fmla="*/ 269278 h 605381"/>
                    <a:gd name="connsiteX14" fmla="*/ 394531 w 607639"/>
                    <a:gd name="connsiteY14" fmla="*/ 511247 h 605381"/>
                    <a:gd name="connsiteX15" fmla="*/ 358501 w 607639"/>
                    <a:gd name="connsiteY15" fmla="*/ 511247 h 605381"/>
                    <a:gd name="connsiteX16" fmla="*/ 321849 w 607639"/>
                    <a:gd name="connsiteY16" fmla="*/ 511247 h 605381"/>
                    <a:gd name="connsiteX17" fmla="*/ 212966 w 607639"/>
                    <a:gd name="connsiteY17" fmla="*/ 269278 h 605381"/>
                    <a:gd name="connsiteX18" fmla="*/ 285790 w 607639"/>
                    <a:gd name="connsiteY18" fmla="*/ 269278 h 605381"/>
                    <a:gd name="connsiteX19" fmla="*/ 285790 w 607639"/>
                    <a:gd name="connsiteY19" fmla="*/ 511247 h 605381"/>
                    <a:gd name="connsiteX20" fmla="*/ 249111 w 607639"/>
                    <a:gd name="connsiteY20" fmla="*/ 511247 h 605381"/>
                    <a:gd name="connsiteX21" fmla="*/ 212966 w 607639"/>
                    <a:gd name="connsiteY21" fmla="*/ 511247 h 605381"/>
                    <a:gd name="connsiteX22" fmla="*/ 446972 w 607639"/>
                    <a:gd name="connsiteY22" fmla="*/ 242181 h 605381"/>
                    <a:gd name="connsiteX23" fmla="*/ 553523 w 607639"/>
                    <a:gd name="connsiteY23" fmla="*/ 242181 h 605381"/>
                    <a:gd name="connsiteX24" fmla="*/ 553523 w 607639"/>
                    <a:gd name="connsiteY24" fmla="*/ 453133 h 605381"/>
                    <a:gd name="connsiteX25" fmla="*/ 583788 w 607639"/>
                    <a:gd name="connsiteY25" fmla="*/ 453133 h 605381"/>
                    <a:gd name="connsiteX26" fmla="*/ 583788 w 607639"/>
                    <a:gd name="connsiteY26" fmla="*/ 511247 h 605381"/>
                    <a:gd name="connsiteX27" fmla="*/ 547648 w 607639"/>
                    <a:gd name="connsiteY27" fmla="*/ 511247 h 605381"/>
                    <a:gd name="connsiteX28" fmla="*/ 452758 w 607639"/>
                    <a:gd name="connsiteY28" fmla="*/ 511247 h 605381"/>
                    <a:gd name="connsiteX29" fmla="*/ 416618 w 607639"/>
                    <a:gd name="connsiteY29" fmla="*/ 511247 h 605381"/>
                    <a:gd name="connsiteX30" fmla="*/ 416618 w 607639"/>
                    <a:gd name="connsiteY30" fmla="*/ 453133 h 605381"/>
                    <a:gd name="connsiteX31" fmla="*/ 446972 w 607639"/>
                    <a:gd name="connsiteY31" fmla="*/ 453133 h 605381"/>
                    <a:gd name="connsiteX32" fmla="*/ 54106 w 607639"/>
                    <a:gd name="connsiteY32" fmla="*/ 242181 h 605381"/>
                    <a:gd name="connsiteX33" fmla="*/ 160624 w 607639"/>
                    <a:gd name="connsiteY33" fmla="*/ 242181 h 605381"/>
                    <a:gd name="connsiteX34" fmla="*/ 160624 w 607639"/>
                    <a:gd name="connsiteY34" fmla="*/ 453133 h 605381"/>
                    <a:gd name="connsiteX35" fmla="*/ 190879 w 607639"/>
                    <a:gd name="connsiteY35" fmla="*/ 453133 h 605381"/>
                    <a:gd name="connsiteX36" fmla="*/ 190879 w 607639"/>
                    <a:gd name="connsiteY36" fmla="*/ 511247 h 605381"/>
                    <a:gd name="connsiteX37" fmla="*/ 154839 w 607639"/>
                    <a:gd name="connsiteY37" fmla="*/ 511247 h 605381"/>
                    <a:gd name="connsiteX38" fmla="*/ 59891 w 607639"/>
                    <a:gd name="connsiteY38" fmla="*/ 511247 h 605381"/>
                    <a:gd name="connsiteX39" fmla="*/ 23851 w 607639"/>
                    <a:gd name="connsiteY39" fmla="*/ 511247 h 605381"/>
                    <a:gd name="connsiteX40" fmla="*/ 23851 w 607639"/>
                    <a:gd name="connsiteY40" fmla="*/ 453133 h 605381"/>
                    <a:gd name="connsiteX41" fmla="*/ 54106 w 607639"/>
                    <a:gd name="connsiteY41" fmla="*/ 453133 h 605381"/>
                    <a:gd name="connsiteX42" fmla="*/ 303820 w 607639"/>
                    <a:gd name="connsiteY42" fmla="*/ 98933 h 605381"/>
                    <a:gd name="connsiteX43" fmla="*/ 323120 w 607639"/>
                    <a:gd name="connsiteY43" fmla="*/ 118162 h 605381"/>
                    <a:gd name="connsiteX44" fmla="*/ 303820 w 607639"/>
                    <a:gd name="connsiteY44" fmla="*/ 137391 h 605381"/>
                    <a:gd name="connsiteX45" fmla="*/ 284520 w 607639"/>
                    <a:gd name="connsiteY45" fmla="*/ 118162 h 605381"/>
                    <a:gd name="connsiteX46" fmla="*/ 303820 w 607639"/>
                    <a:gd name="connsiteY46" fmla="*/ 98933 h 605381"/>
                    <a:gd name="connsiteX47" fmla="*/ 303749 w 607639"/>
                    <a:gd name="connsiteY47" fmla="*/ 62835 h 605381"/>
                    <a:gd name="connsiteX48" fmla="*/ 248388 w 607639"/>
                    <a:gd name="connsiteY48" fmla="*/ 118116 h 605381"/>
                    <a:gd name="connsiteX49" fmla="*/ 303749 w 607639"/>
                    <a:gd name="connsiteY49" fmla="*/ 173397 h 605381"/>
                    <a:gd name="connsiteX50" fmla="*/ 359111 w 607639"/>
                    <a:gd name="connsiteY50" fmla="*/ 118116 h 605381"/>
                    <a:gd name="connsiteX51" fmla="*/ 303749 w 607639"/>
                    <a:gd name="connsiteY51" fmla="*/ 62835 h 605381"/>
                    <a:gd name="connsiteX52" fmla="*/ 303749 w 607639"/>
                    <a:gd name="connsiteY52" fmla="*/ 0 h 605381"/>
                    <a:gd name="connsiteX53" fmla="*/ 586964 w 607639"/>
                    <a:gd name="connsiteY53" fmla="*/ 141490 h 605381"/>
                    <a:gd name="connsiteX54" fmla="*/ 586964 w 607639"/>
                    <a:gd name="connsiteY54" fmla="*/ 206192 h 605381"/>
                    <a:gd name="connsiteX55" fmla="*/ 20535 w 607639"/>
                    <a:gd name="connsiteY55" fmla="*/ 206192 h 605381"/>
                    <a:gd name="connsiteX56" fmla="*/ 20535 w 607639"/>
                    <a:gd name="connsiteY56" fmla="*/ 141490 h 6053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Lst>
                  <a:rect l="l" t="t" r="r" b="b"/>
                  <a:pathLst>
                    <a:path w="607639" h="605381">
                      <a:moveTo>
                        <a:pt x="0" y="547235"/>
                      </a:moveTo>
                      <a:lnTo>
                        <a:pt x="23853" y="547235"/>
                      </a:lnTo>
                      <a:lnTo>
                        <a:pt x="36136" y="547235"/>
                      </a:lnTo>
                      <a:lnTo>
                        <a:pt x="190916" y="547235"/>
                      </a:lnTo>
                      <a:lnTo>
                        <a:pt x="212990" y="547235"/>
                      </a:lnTo>
                      <a:lnTo>
                        <a:pt x="394560" y="547235"/>
                      </a:lnTo>
                      <a:lnTo>
                        <a:pt x="416634" y="547235"/>
                      </a:lnTo>
                      <a:lnTo>
                        <a:pt x="571503" y="547235"/>
                      </a:lnTo>
                      <a:lnTo>
                        <a:pt x="583786" y="547235"/>
                      </a:lnTo>
                      <a:lnTo>
                        <a:pt x="607639" y="547235"/>
                      </a:lnTo>
                      <a:lnTo>
                        <a:pt x="607639" y="605381"/>
                      </a:lnTo>
                      <a:lnTo>
                        <a:pt x="0" y="605381"/>
                      </a:lnTo>
                      <a:close/>
                      <a:moveTo>
                        <a:pt x="321849" y="269278"/>
                      </a:moveTo>
                      <a:lnTo>
                        <a:pt x="394531" y="269278"/>
                      </a:lnTo>
                      <a:lnTo>
                        <a:pt x="394531" y="511247"/>
                      </a:lnTo>
                      <a:lnTo>
                        <a:pt x="358501" y="511247"/>
                      </a:lnTo>
                      <a:lnTo>
                        <a:pt x="321849" y="511247"/>
                      </a:lnTo>
                      <a:close/>
                      <a:moveTo>
                        <a:pt x="212966" y="269278"/>
                      </a:moveTo>
                      <a:lnTo>
                        <a:pt x="285790" y="269278"/>
                      </a:lnTo>
                      <a:lnTo>
                        <a:pt x="285790" y="511247"/>
                      </a:lnTo>
                      <a:lnTo>
                        <a:pt x="249111" y="511247"/>
                      </a:lnTo>
                      <a:lnTo>
                        <a:pt x="212966" y="511247"/>
                      </a:lnTo>
                      <a:close/>
                      <a:moveTo>
                        <a:pt x="446972" y="242181"/>
                      </a:moveTo>
                      <a:lnTo>
                        <a:pt x="553523" y="242181"/>
                      </a:lnTo>
                      <a:lnTo>
                        <a:pt x="553523" y="453133"/>
                      </a:lnTo>
                      <a:lnTo>
                        <a:pt x="583788" y="453133"/>
                      </a:lnTo>
                      <a:lnTo>
                        <a:pt x="583788" y="511247"/>
                      </a:lnTo>
                      <a:lnTo>
                        <a:pt x="547648" y="511247"/>
                      </a:lnTo>
                      <a:lnTo>
                        <a:pt x="452758" y="511247"/>
                      </a:lnTo>
                      <a:lnTo>
                        <a:pt x="416618" y="511247"/>
                      </a:lnTo>
                      <a:lnTo>
                        <a:pt x="416618" y="453133"/>
                      </a:lnTo>
                      <a:lnTo>
                        <a:pt x="446972" y="453133"/>
                      </a:lnTo>
                      <a:close/>
                      <a:moveTo>
                        <a:pt x="54106" y="242181"/>
                      </a:moveTo>
                      <a:lnTo>
                        <a:pt x="160624" y="242181"/>
                      </a:lnTo>
                      <a:lnTo>
                        <a:pt x="160624" y="453133"/>
                      </a:lnTo>
                      <a:lnTo>
                        <a:pt x="190879" y="453133"/>
                      </a:lnTo>
                      <a:lnTo>
                        <a:pt x="190879" y="511247"/>
                      </a:lnTo>
                      <a:lnTo>
                        <a:pt x="154839" y="511247"/>
                      </a:lnTo>
                      <a:lnTo>
                        <a:pt x="59891" y="511247"/>
                      </a:lnTo>
                      <a:lnTo>
                        <a:pt x="23851" y="511247"/>
                      </a:lnTo>
                      <a:lnTo>
                        <a:pt x="23851" y="453133"/>
                      </a:lnTo>
                      <a:lnTo>
                        <a:pt x="54106" y="453133"/>
                      </a:lnTo>
                      <a:close/>
                      <a:moveTo>
                        <a:pt x="303820" y="98933"/>
                      </a:moveTo>
                      <a:cubicBezTo>
                        <a:pt x="314479" y="98933"/>
                        <a:pt x="323120" y="107542"/>
                        <a:pt x="323120" y="118162"/>
                      </a:cubicBezTo>
                      <a:cubicBezTo>
                        <a:pt x="323120" y="128782"/>
                        <a:pt x="314479" y="137391"/>
                        <a:pt x="303820" y="137391"/>
                      </a:cubicBezTo>
                      <a:cubicBezTo>
                        <a:pt x="293161" y="137391"/>
                        <a:pt x="284520" y="128782"/>
                        <a:pt x="284520" y="118162"/>
                      </a:cubicBezTo>
                      <a:cubicBezTo>
                        <a:pt x="284520" y="107542"/>
                        <a:pt x="293161" y="98933"/>
                        <a:pt x="303820" y="98933"/>
                      </a:cubicBezTo>
                      <a:close/>
                      <a:moveTo>
                        <a:pt x="303749" y="62835"/>
                      </a:moveTo>
                      <a:cubicBezTo>
                        <a:pt x="273221" y="62835"/>
                        <a:pt x="248388" y="87631"/>
                        <a:pt x="248388" y="118116"/>
                      </a:cubicBezTo>
                      <a:cubicBezTo>
                        <a:pt x="248388" y="148600"/>
                        <a:pt x="273221" y="173397"/>
                        <a:pt x="303749" y="173397"/>
                      </a:cubicBezTo>
                      <a:cubicBezTo>
                        <a:pt x="334278" y="173397"/>
                        <a:pt x="359111" y="148600"/>
                        <a:pt x="359111" y="118116"/>
                      </a:cubicBezTo>
                      <a:cubicBezTo>
                        <a:pt x="359111" y="87631"/>
                        <a:pt x="334278" y="62835"/>
                        <a:pt x="303749" y="62835"/>
                      </a:cubicBezTo>
                      <a:close/>
                      <a:moveTo>
                        <a:pt x="303749" y="0"/>
                      </a:moveTo>
                      <a:lnTo>
                        <a:pt x="586964" y="141490"/>
                      </a:lnTo>
                      <a:lnTo>
                        <a:pt x="586964" y="206192"/>
                      </a:lnTo>
                      <a:lnTo>
                        <a:pt x="20535" y="206192"/>
                      </a:lnTo>
                      <a:lnTo>
                        <a:pt x="20535" y="141490"/>
                      </a:lnTo>
                      <a:close/>
                    </a:path>
                  </a:pathLst>
                </a:custGeom>
                <a:solidFill>
                  <a:schemeClr val="bg1"/>
                </a:solidFill>
                <a:ln>
                  <a:noFill/>
                </a:ln>
              </p:spPr>
              <p:txBody>
                <a:bodyPr/>
                <a:lstStyle/>
                <a:p>
                  <a:endParaRPr lang="zh-CN" altLang="en-US"/>
                </a:p>
              </p:txBody>
            </p:sp>
          </p:grpSp>
        </p:grpSp>
        <p:grpSp>
          <p:nvGrpSpPr>
            <p:cNvPr id="11" name="iṧḻîdê"/>
            <p:cNvGrpSpPr/>
            <p:nvPr/>
          </p:nvGrpSpPr>
          <p:grpSpPr>
            <a:xfrm>
              <a:off x="8622159" y="2954953"/>
              <a:ext cx="3074073" cy="2140966"/>
              <a:chOff x="8622159" y="-609864"/>
              <a:chExt cx="3074073" cy="2140966"/>
            </a:xfrm>
          </p:grpSpPr>
          <p:sp>
            <p:nvSpPr>
              <p:cNvPr id="14" name="îsļîḋé"/>
              <p:cNvSpPr/>
              <p:nvPr/>
            </p:nvSpPr>
            <p:spPr bwMode="auto">
              <a:xfrm>
                <a:off x="8622159" y="260998"/>
                <a:ext cx="3074073" cy="12701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0000" tIns="46800" rIns="90000" bIns="46800" anchor="t" anchorCtr="0">
                <a:noAutofit/>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marL="171450" indent="-171450">
                  <a:spcBef>
                    <a:spcPct val="0"/>
                  </a:spcBef>
                  <a:buFont typeface="Arial" panose="020B0604020202020204" pitchFamily="34" charset="0"/>
                  <a:buChar char="•"/>
                </a:pPr>
                <a:r>
                  <a:rPr lang="en-US" altLang="zh-CN" sz="1600" dirty="0"/>
                  <a:t>The adoption rate of international standards in key areas (like IEC) reached </a:t>
                </a:r>
                <a:r>
                  <a:rPr lang="en-US" altLang="zh-CN" b="1" dirty="0">
                    <a:solidFill>
                      <a:schemeClr val="accent6"/>
                    </a:solidFill>
                  </a:rPr>
                  <a:t>70%</a:t>
                </a:r>
                <a:r>
                  <a:rPr lang="en-US" altLang="zh-CN" sz="1600" dirty="0"/>
                  <a:t>.</a:t>
                </a:r>
                <a:endParaRPr lang="en-US" altLang="zh-CN" sz="1600" dirty="0"/>
              </a:p>
            </p:txBody>
          </p:sp>
          <p:grpSp>
            <p:nvGrpSpPr>
              <p:cNvPr id="16" name="iṥ1ïḋe"/>
              <p:cNvGrpSpPr/>
              <p:nvPr/>
            </p:nvGrpSpPr>
            <p:grpSpPr>
              <a:xfrm>
                <a:off x="8631946" y="-609864"/>
                <a:ext cx="549583" cy="550695"/>
                <a:chOff x="9853236" y="-1855278"/>
                <a:chExt cx="907009" cy="908846"/>
              </a:xfrm>
            </p:grpSpPr>
            <p:sp>
              <p:nvSpPr>
                <p:cNvPr id="17" name="îṧḻïḑe"/>
                <p:cNvSpPr/>
                <p:nvPr/>
              </p:nvSpPr>
              <p:spPr bwMode="auto">
                <a:xfrm>
                  <a:off x="9853236" y="-1855278"/>
                  <a:ext cx="907009" cy="908846"/>
                </a:xfrm>
                <a:prstGeom prst="ellipse">
                  <a:avLst/>
                </a:prstGeom>
                <a:solidFill>
                  <a:schemeClr val="accent2">
                    <a:lumMod val="75000"/>
                  </a:schemeClr>
                </a:solidFill>
                <a:ln w="57150">
                  <a:noFill/>
                  <a:round/>
                </a:ln>
              </p:spPr>
              <p:txBody>
                <a:bodyPr/>
                <a:lstStyle>
                  <a:lvl1pPr eaLnBrk="0" hangingPunct="0">
                    <a:spcBef>
                      <a:spcPct val="20000"/>
                    </a:spcBef>
                    <a:buChar char="•"/>
                    <a:defRPr sz="2000">
                      <a:solidFill>
                        <a:schemeClr val="accent1"/>
                      </a:solidFill>
                    </a:defRPr>
                  </a:lvl1pPr>
                  <a:lvl2pPr marL="742950" indent="-285750" eaLnBrk="0" hangingPunct="0">
                    <a:spcBef>
                      <a:spcPct val="20000"/>
                    </a:spcBef>
                    <a:buChar char="–"/>
                    <a:defRPr sz="2000">
                      <a:solidFill>
                        <a:schemeClr val="accent1"/>
                      </a:solidFill>
                    </a:defRPr>
                  </a:lvl2pPr>
                  <a:lvl3pPr marL="1143000" indent="-228600" eaLnBrk="0" hangingPunct="0">
                    <a:spcBef>
                      <a:spcPct val="20000"/>
                    </a:spcBef>
                    <a:buChar char="•"/>
                    <a:defRPr sz="2400">
                      <a:solidFill>
                        <a:schemeClr val="tx1"/>
                      </a:solidFill>
                    </a:defRPr>
                  </a:lvl3pPr>
                  <a:lvl4pPr marL="1600200" indent="-228600" eaLnBrk="0" hangingPunct="0">
                    <a:spcBef>
                      <a:spcPct val="20000"/>
                    </a:spcBef>
                    <a:buChar char="–"/>
                    <a:defRPr sz="2000">
                      <a:solidFill>
                        <a:schemeClr val="tx1"/>
                      </a:solidFill>
                    </a:defRPr>
                  </a:lvl4pPr>
                  <a:lvl5pPr marL="2057400" indent="-228600" eaLnBrk="0" hangingPunct="0">
                    <a:spcBef>
                      <a:spcPct val="20000"/>
                    </a:spcBef>
                    <a:buChar char="»"/>
                    <a:defRPr sz="2000">
                      <a:solidFill>
                        <a:schemeClr val="tx1"/>
                      </a:solidFill>
                    </a:defRPr>
                  </a:lvl5pPr>
                  <a:lvl6pPr marL="2514600" indent="-228600" eaLnBrk="0" fontAlgn="base" hangingPunct="0">
                    <a:spcBef>
                      <a:spcPct val="20000"/>
                    </a:spcBef>
                    <a:spcAft>
                      <a:spcPct val="0"/>
                    </a:spcAft>
                    <a:buChar char="»"/>
                    <a:defRPr sz="2000">
                      <a:solidFill>
                        <a:schemeClr val="tx1"/>
                      </a:solidFill>
                    </a:defRPr>
                  </a:lvl6pPr>
                  <a:lvl7pPr marL="2971800" indent="-228600" eaLnBrk="0" fontAlgn="base" hangingPunct="0">
                    <a:spcBef>
                      <a:spcPct val="20000"/>
                    </a:spcBef>
                    <a:spcAft>
                      <a:spcPct val="0"/>
                    </a:spcAft>
                    <a:buChar char="»"/>
                    <a:defRPr sz="2000">
                      <a:solidFill>
                        <a:schemeClr val="tx1"/>
                      </a:solidFill>
                    </a:defRPr>
                  </a:lvl7pPr>
                  <a:lvl8pPr marL="3429000" indent="-228600" eaLnBrk="0" fontAlgn="base" hangingPunct="0">
                    <a:spcBef>
                      <a:spcPct val="20000"/>
                    </a:spcBef>
                    <a:spcAft>
                      <a:spcPct val="0"/>
                    </a:spcAft>
                    <a:buChar char="»"/>
                    <a:defRPr sz="2000">
                      <a:solidFill>
                        <a:schemeClr val="tx1"/>
                      </a:solidFill>
                    </a:defRPr>
                  </a:lvl8pPr>
                  <a:lvl9pPr marL="3886200" indent="-228600" eaLnBrk="0" fontAlgn="base" hangingPunct="0">
                    <a:spcBef>
                      <a:spcPct val="20000"/>
                    </a:spcBef>
                    <a:spcAft>
                      <a:spcPct val="0"/>
                    </a:spcAft>
                    <a:buChar char="»"/>
                    <a:defRPr sz="2000">
                      <a:solidFill>
                        <a:schemeClr val="tx1"/>
                      </a:solidFill>
                    </a:defRPr>
                  </a:lvl9pPr>
                </a:lstStyle>
                <a:p>
                  <a:pPr eaLnBrk="1" hangingPunct="1">
                    <a:spcBef>
                      <a:spcPct val="0"/>
                    </a:spcBef>
                    <a:buFontTx/>
                    <a:buNone/>
                  </a:pPr>
                  <a:endParaRPr lang="zh-CN" altLang="en-US" sz="1700">
                    <a:solidFill>
                      <a:schemeClr val="tx1"/>
                    </a:solidFill>
                  </a:endParaRPr>
                </a:p>
              </p:txBody>
            </p:sp>
            <p:sp>
              <p:nvSpPr>
                <p:cNvPr id="18" name="i$ļiḑe"/>
                <p:cNvSpPr/>
                <p:nvPr/>
              </p:nvSpPr>
              <p:spPr bwMode="auto">
                <a:xfrm>
                  <a:off x="10072312" y="-1634413"/>
                  <a:ext cx="468857" cy="467113"/>
                </a:xfrm>
                <a:custGeom>
                  <a:avLst/>
                  <a:gdLst>
                    <a:gd name="connsiteX0" fmla="*/ 0 w 607639"/>
                    <a:gd name="connsiteY0" fmla="*/ 547235 h 605381"/>
                    <a:gd name="connsiteX1" fmla="*/ 23853 w 607639"/>
                    <a:gd name="connsiteY1" fmla="*/ 547235 h 605381"/>
                    <a:gd name="connsiteX2" fmla="*/ 36136 w 607639"/>
                    <a:gd name="connsiteY2" fmla="*/ 547235 h 605381"/>
                    <a:gd name="connsiteX3" fmla="*/ 190916 w 607639"/>
                    <a:gd name="connsiteY3" fmla="*/ 547235 h 605381"/>
                    <a:gd name="connsiteX4" fmla="*/ 212990 w 607639"/>
                    <a:gd name="connsiteY4" fmla="*/ 547235 h 605381"/>
                    <a:gd name="connsiteX5" fmla="*/ 394560 w 607639"/>
                    <a:gd name="connsiteY5" fmla="*/ 547235 h 605381"/>
                    <a:gd name="connsiteX6" fmla="*/ 416634 w 607639"/>
                    <a:gd name="connsiteY6" fmla="*/ 547235 h 605381"/>
                    <a:gd name="connsiteX7" fmla="*/ 571503 w 607639"/>
                    <a:gd name="connsiteY7" fmla="*/ 547235 h 605381"/>
                    <a:gd name="connsiteX8" fmla="*/ 583786 w 607639"/>
                    <a:gd name="connsiteY8" fmla="*/ 547235 h 605381"/>
                    <a:gd name="connsiteX9" fmla="*/ 607639 w 607639"/>
                    <a:gd name="connsiteY9" fmla="*/ 547235 h 605381"/>
                    <a:gd name="connsiteX10" fmla="*/ 607639 w 607639"/>
                    <a:gd name="connsiteY10" fmla="*/ 605381 h 605381"/>
                    <a:gd name="connsiteX11" fmla="*/ 0 w 607639"/>
                    <a:gd name="connsiteY11" fmla="*/ 605381 h 605381"/>
                    <a:gd name="connsiteX12" fmla="*/ 321849 w 607639"/>
                    <a:gd name="connsiteY12" fmla="*/ 269278 h 605381"/>
                    <a:gd name="connsiteX13" fmla="*/ 394531 w 607639"/>
                    <a:gd name="connsiteY13" fmla="*/ 269278 h 605381"/>
                    <a:gd name="connsiteX14" fmla="*/ 394531 w 607639"/>
                    <a:gd name="connsiteY14" fmla="*/ 511247 h 605381"/>
                    <a:gd name="connsiteX15" fmla="*/ 358501 w 607639"/>
                    <a:gd name="connsiteY15" fmla="*/ 511247 h 605381"/>
                    <a:gd name="connsiteX16" fmla="*/ 321849 w 607639"/>
                    <a:gd name="connsiteY16" fmla="*/ 511247 h 605381"/>
                    <a:gd name="connsiteX17" fmla="*/ 212966 w 607639"/>
                    <a:gd name="connsiteY17" fmla="*/ 269278 h 605381"/>
                    <a:gd name="connsiteX18" fmla="*/ 285790 w 607639"/>
                    <a:gd name="connsiteY18" fmla="*/ 269278 h 605381"/>
                    <a:gd name="connsiteX19" fmla="*/ 285790 w 607639"/>
                    <a:gd name="connsiteY19" fmla="*/ 511247 h 605381"/>
                    <a:gd name="connsiteX20" fmla="*/ 249111 w 607639"/>
                    <a:gd name="connsiteY20" fmla="*/ 511247 h 605381"/>
                    <a:gd name="connsiteX21" fmla="*/ 212966 w 607639"/>
                    <a:gd name="connsiteY21" fmla="*/ 511247 h 605381"/>
                    <a:gd name="connsiteX22" fmla="*/ 446972 w 607639"/>
                    <a:gd name="connsiteY22" fmla="*/ 242181 h 605381"/>
                    <a:gd name="connsiteX23" fmla="*/ 553523 w 607639"/>
                    <a:gd name="connsiteY23" fmla="*/ 242181 h 605381"/>
                    <a:gd name="connsiteX24" fmla="*/ 553523 w 607639"/>
                    <a:gd name="connsiteY24" fmla="*/ 453133 h 605381"/>
                    <a:gd name="connsiteX25" fmla="*/ 583788 w 607639"/>
                    <a:gd name="connsiteY25" fmla="*/ 453133 h 605381"/>
                    <a:gd name="connsiteX26" fmla="*/ 583788 w 607639"/>
                    <a:gd name="connsiteY26" fmla="*/ 511247 h 605381"/>
                    <a:gd name="connsiteX27" fmla="*/ 547648 w 607639"/>
                    <a:gd name="connsiteY27" fmla="*/ 511247 h 605381"/>
                    <a:gd name="connsiteX28" fmla="*/ 452758 w 607639"/>
                    <a:gd name="connsiteY28" fmla="*/ 511247 h 605381"/>
                    <a:gd name="connsiteX29" fmla="*/ 416618 w 607639"/>
                    <a:gd name="connsiteY29" fmla="*/ 511247 h 605381"/>
                    <a:gd name="connsiteX30" fmla="*/ 416618 w 607639"/>
                    <a:gd name="connsiteY30" fmla="*/ 453133 h 605381"/>
                    <a:gd name="connsiteX31" fmla="*/ 446972 w 607639"/>
                    <a:gd name="connsiteY31" fmla="*/ 453133 h 605381"/>
                    <a:gd name="connsiteX32" fmla="*/ 54106 w 607639"/>
                    <a:gd name="connsiteY32" fmla="*/ 242181 h 605381"/>
                    <a:gd name="connsiteX33" fmla="*/ 160624 w 607639"/>
                    <a:gd name="connsiteY33" fmla="*/ 242181 h 605381"/>
                    <a:gd name="connsiteX34" fmla="*/ 160624 w 607639"/>
                    <a:gd name="connsiteY34" fmla="*/ 453133 h 605381"/>
                    <a:gd name="connsiteX35" fmla="*/ 190879 w 607639"/>
                    <a:gd name="connsiteY35" fmla="*/ 453133 h 605381"/>
                    <a:gd name="connsiteX36" fmla="*/ 190879 w 607639"/>
                    <a:gd name="connsiteY36" fmla="*/ 511247 h 605381"/>
                    <a:gd name="connsiteX37" fmla="*/ 154839 w 607639"/>
                    <a:gd name="connsiteY37" fmla="*/ 511247 h 605381"/>
                    <a:gd name="connsiteX38" fmla="*/ 59891 w 607639"/>
                    <a:gd name="connsiteY38" fmla="*/ 511247 h 605381"/>
                    <a:gd name="connsiteX39" fmla="*/ 23851 w 607639"/>
                    <a:gd name="connsiteY39" fmla="*/ 511247 h 605381"/>
                    <a:gd name="connsiteX40" fmla="*/ 23851 w 607639"/>
                    <a:gd name="connsiteY40" fmla="*/ 453133 h 605381"/>
                    <a:gd name="connsiteX41" fmla="*/ 54106 w 607639"/>
                    <a:gd name="connsiteY41" fmla="*/ 453133 h 605381"/>
                    <a:gd name="connsiteX42" fmla="*/ 303820 w 607639"/>
                    <a:gd name="connsiteY42" fmla="*/ 98933 h 605381"/>
                    <a:gd name="connsiteX43" fmla="*/ 323120 w 607639"/>
                    <a:gd name="connsiteY43" fmla="*/ 118162 h 605381"/>
                    <a:gd name="connsiteX44" fmla="*/ 303820 w 607639"/>
                    <a:gd name="connsiteY44" fmla="*/ 137391 h 605381"/>
                    <a:gd name="connsiteX45" fmla="*/ 284520 w 607639"/>
                    <a:gd name="connsiteY45" fmla="*/ 118162 h 605381"/>
                    <a:gd name="connsiteX46" fmla="*/ 303820 w 607639"/>
                    <a:gd name="connsiteY46" fmla="*/ 98933 h 605381"/>
                    <a:gd name="connsiteX47" fmla="*/ 303749 w 607639"/>
                    <a:gd name="connsiteY47" fmla="*/ 62835 h 605381"/>
                    <a:gd name="connsiteX48" fmla="*/ 248388 w 607639"/>
                    <a:gd name="connsiteY48" fmla="*/ 118116 h 605381"/>
                    <a:gd name="connsiteX49" fmla="*/ 303749 w 607639"/>
                    <a:gd name="connsiteY49" fmla="*/ 173397 h 605381"/>
                    <a:gd name="connsiteX50" fmla="*/ 359111 w 607639"/>
                    <a:gd name="connsiteY50" fmla="*/ 118116 h 605381"/>
                    <a:gd name="connsiteX51" fmla="*/ 303749 w 607639"/>
                    <a:gd name="connsiteY51" fmla="*/ 62835 h 605381"/>
                    <a:gd name="connsiteX52" fmla="*/ 303749 w 607639"/>
                    <a:gd name="connsiteY52" fmla="*/ 0 h 605381"/>
                    <a:gd name="connsiteX53" fmla="*/ 586964 w 607639"/>
                    <a:gd name="connsiteY53" fmla="*/ 141490 h 605381"/>
                    <a:gd name="connsiteX54" fmla="*/ 586964 w 607639"/>
                    <a:gd name="connsiteY54" fmla="*/ 206192 h 605381"/>
                    <a:gd name="connsiteX55" fmla="*/ 20535 w 607639"/>
                    <a:gd name="connsiteY55" fmla="*/ 206192 h 605381"/>
                    <a:gd name="connsiteX56" fmla="*/ 20535 w 607639"/>
                    <a:gd name="connsiteY56" fmla="*/ 141490 h 6053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Lst>
                  <a:rect l="l" t="t" r="r" b="b"/>
                  <a:pathLst>
                    <a:path w="607639" h="605381">
                      <a:moveTo>
                        <a:pt x="0" y="547235"/>
                      </a:moveTo>
                      <a:lnTo>
                        <a:pt x="23853" y="547235"/>
                      </a:lnTo>
                      <a:lnTo>
                        <a:pt x="36136" y="547235"/>
                      </a:lnTo>
                      <a:lnTo>
                        <a:pt x="190916" y="547235"/>
                      </a:lnTo>
                      <a:lnTo>
                        <a:pt x="212990" y="547235"/>
                      </a:lnTo>
                      <a:lnTo>
                        <a:pt x="394560" y="547235"/>
                      </a:lnTo>
                      <a:lnTo>
                        <a:pt x="416634" y="547235"/>
                      </a:lnTo>
                      <a:lnTo>
                        <a:pt x="571503" y="547235"/>
                      </a:lnTo>
                      <a:lnTo>
                        <a:pt x="583786" y="547235"/>
                      </a:lnTo>
                      <a:lnTo>
                        <a:pt x="607639" y="547235"/>
                      </a:lnTo>
                      <a:lnTo>
                        <a:pt x="607639" y="605381"/>
                      </a:lnTo>
                      <a:lnTo>
                        <a:pt x="0" y="605381"/>
                      </a:lnTo>
                      <a:close/>
                      <a:moveTo>
                        <a:pt x="321849" y="269278"/>
                      </a:moveTo>
                      <a:lnTo>
                        <a:pt x="394531" y="269278"/>
                      </a:lnTo>
                      <a:lnTo>
                        <a:pt x="394531" y="511247"/>
                      </a:lnTo>
                      <a:lnTo>
                        <a:pt x="358501" y="511247"/>
                      </a:lnTo>
                      <a:lnTo>
                        <a:pt x="321849" y="511247"/>
                      </a:lnTo>
                      <a:close/>
                      <a:moveTo>
                        <a:pt x="212966" y="269278"/>
                      </a:moveTo>
                      <a:lnTo>
                        <a:pt x="285790" y="269278"/>
                      </a:lnTo>
                      <a:lnTo>
                        <a:pt x="285790" y="511247"/>
                      </a:lnTo>
                      <a:lnTo>
                        <a:pt x="249111" y="511247"/>
                      </a:lnTo>
                      <a:lnTo>
                        <a:pt x="212966" y="511247"/>
                      </a:lnTo>
                      <a:close/>
                      <a:moveTo>
                        <a:pt x="446972" y="242181"/>
                      </a:moveTo>
                      <a:lnTo>
                        <a:pt x="553523" y="242181"/>
                      </a:lnTo>
                      <a:lnTo>
                        <a:pt x="553523" y="453133"/>
                      </a:lnTo>
                      <a:lnTo>
                        <a:pt x="583788" y="453133"/>
                      </a:lnTo>
                      <a:lnTo>
                        <a:pt x="583788" y="511247"/>
                      </a:lnTo>
                      <a:lnTo>
                        <a:pt x="547648" y="511247"/>
                      </a:lnTo>
                      <a:lnTo>
                        <a:pt x="452758" y="511247"/>
                      </a:lnTo>
                      <a:lnTo>
                        <a:pt x="416618" y="511247"/>
                      </a:lnTo>
                      <a:lnTo>
                        <a:pt x="416618" y="453133"/>
                      </a:lnTo>
                      <a:lnTo>
                        <a:pt x="446972" y="453133"/>
                      </a:lnTo>
                      <a:close/>
                      <a:moveTo>
                        <a:pt x="54106" y="242181"/>
                      </a:moveTo>
                      <a:lnTo>
                        <a:pt x="160624" y="242181"/>
                      </a:lnTo>
                      <a:lnTo>
                        <a:pt x="160624" y="453133"/>
                      </a:lnTo>
                      <a:lnTo>
                        <a:pt x="190879" y="453133"/>
                      </a:lnTo>
                      <a:lnTo>
                        <a:pt x="190879" y="511247"/>
                      </a:lnTo>
                      <a:lnTo>
                        <a:pt x="154839" y="511247"/>
                      </a:lnTo>
                      <a:lnTo>
                        <a:pt x="59891" y="511247"/>
                      </a:lnTo>
                      <a:lnTo>
                        <a:pt x="23851" y="511247"/>
                      </a:lnTo>
                      <a:lnTo>
                        <a:pt x="23851" y="453133"/>
                      </a:lnTo>
                      <a:lnTo>
                        <a:pt x="54106" y="453133"/>
                      </a:lnTo>
                      <a:close/>
                      <a:moveTo>
                        <a:pt x="303820" y="98933"/>
                      </a:moveTo>
                      <a:cubicBezTo>
                        <a:pt x="314479" y="98933"/>
                        <a:pt x="323120" y="107542"/>
                        <a:pt x="323120" y="118162"/>
                      </a:cubicBezTo>
                      <a:cubicBezTo>
                        <a:pt x="323120" y="128782"/>
                        <a:pt x="314479" y="137391"/>
                        <a:pt x="303820" y="137391"/>
                      </a:cubicBezTo>
                      <a:cubicBezTo>
                        <a:pt x="293161" y="137391"/>
                        <a:pt x="284520" y="128782"/>
                        <a:pt x="284520" y="118162"/>
                      </a:cubicBezTo>
                      <a:cubicBezTo>
                        <a:pt x="284520" y="107542"/>
                        <a:pt x="293161" y="98933"/>
                        <a:pt x="303820" y="98933"/>
                      </a:cubicBezTo>
                      <a:close/>
                      <a:moveTo>
                        <a:pt x="303749" y="62835"/>
                      </a:moveTo>
                      <a:cubicBezTo>
                        <a:pt x="273221" y="62835"/>
                        <a:pt x="248388" y="87631"/>
                        <a:pt x="248388" y="118116"/>
                      </a:cubicBezTo>
                      <a:cubicBezTo>
                        <a:pt x="248388" y="148600"/>
                        <a:pt x="273221" y="173397"/>
                        <a:pt x="303749" y="173397"/>
                      </a:cubicBezTo>
                      <a:cubicBezTo>
                        <a:pt x="334278" y="173397"/>
                        <a:pt x="359111" y="148600"/>
                        <a:pt x="359111" y="118116"/>
                      </a:cubicBezTo>
                      <a:cubicBezTo>
                        <a:pt x="359111" y="87631"/>
                        <a:pt x="334278" y="62835"/>
                        <a:pt x="303749" y="62835"/>
                      </a:cubicBezTo>
                      <a:close/>
                      <a:moveTo>
                        <a:pt x="303749" y="0"/>
                      </a:moveTo>
                      <a:lnTo>
                        <a:pt x="586964" y="141490"/>
                      </a:lnTo>
                      <a:lnTo>
                        <a:pt x="586964" y="206192"/>
                      </a:lnTo>
                      <a:lnTo>
                        <a:pt x="20535" y="206192"/>
                      </a:lnTo>
                      <a:lnTo>
                        <a:pt x="20535" y="141490"/>
                      </a:lnTo>
                      <a:close/>
                    </a:path>
                  </a:pathLst>
                </a:custGeom>
                <a:solidFill>
                  <a:schemeClr val="bg1"/>
                </a:solidFill>
                <a:ln>
                  <a:noFill/>
                </a:ln>
              </p:spPr>
              <p:txBody>
                <a:bodyPr/>
                <a:lstStyle/>
                <a:p>
                  <a:endParaRPr lang="zh-CN" altLang="en-US"/>
                </a:p>
              </p:txBody>
            </p:sp>
          </p:grpSp>
        </p:grpSp>
        <p:cxnSp>
          <p:nvCxnSpPr>
            <p:cNvPr id="12" name="直接连接符 11"/>
            <p:cNvCxnSpPr/>
            <p:nvPr/>
          </p:nvCxnSpPr>
          <p:spPr>
            <a:xfrm>
              <a:off x="929868" y="3540117"/>
              <a:ext cx="2992900" cy="0"/>
            </a:xfrm>
            <a:prstGeom prst="line">
              <a:avLst/>
            </a:prstGeom>
            <a:ln w="3175" cap="rnd">
              <a:solidFill>
                <a:schemeClr val="bg1">
                  <a:lumMod val="75000"/>
                </a:schemeClr>
              </a:solidFill>
              <a:round/>
              <a:headEnd type="none"/>
              <a:tailEnd type="none" w="med" len="med"/>
            </a:ln>
          </p:spPr>
          <p:style>
            <a:lnRef idx="1">
              <a:schemeClr val="accent1"/>
            </a:lnRef>
            <a:fillRef idx="0">
              <a:schemeClr val="accent1"/>
            </a:fillRef>
            <a:effectRef idx="0">
              <a:schemeClr val="accent1"/>
            </a:effectRef>
            <a:fontRef idx="minor">
              <a:schemeClr val="tx1"/>
            </a:fontRef>
          </p:style>
        </p:cxnSp>
        <p:cxnSp>
          <p:nvCxnSpPr>
            <p:cNvPr id="13" name="直接连接符 12"/>
            <p:cNvCxnSpPr/>
            <p:nvPr/>
          </p:nvCxnSpPr>
          <p:spPr>
            <a:xfrm>
              <a:off x="8764690" y="3540117"/>
              <a:ext cx="2992900" cy="0"/>
            </a:xfrm>
            <a:prstGeom prst="line">
              <a:avLst/>
            </a:prstGeom>
            <a:ln w="3175" cap="rnd">
              <a:solidFill>
                <a:schemeClr val="bg1">
                  <a:lumMod val="75000"/>
                </a:schemeClr>
              </a:solidFill>
              <a:round/>
              <a:headEnd type="none"/>
              <a:tailEnd type="none" w="med" len="med"/>
            </a:ln>
          </p:spPr>
          <p:style>
            <a:lnRef idx="1">
              <a:schemeClr val="accent1"/>
            </a:lnRef>
            <a:fillRef idx="0">
              <a:schemeClr val="accent1"/>
            </a:fillRef>
            <a:effectRef idx="0">
              <a:schemeClr val="accent1"/>
            </a:effectRef>
            <a:fontRef idx="minor">
              <a:schemeClr val="tx1"/>
            </a:fontRef>
          </p:style>
        </p:cxnSp>
      </p:grpSp>
      <p:sp>
        <p:nvSpPr>
          <p:cNvPr id="47" name="页脚占位符 14"/>
          <p:cNvSpPr>
            <a:spLocks noGrp="1"/>
          </p:cNvSpPr>
          <p:nvPr>
            <p:ph type="ftr" sz="quarter" idx="11"/>
          </p:nvPr>
        </p:nvSpPr>
        <p:spPr>
          <a:xfrm>
            <a:off x="3716020" y="6368415"/>
            <a:ext cx="4114800" cy="365125"/>
          </a:xfrm>
        </p:spPr>
        <p:txBody>
          <a:bodyPr/>
          <a:lstStyle/>
          <a:p>
            <a:r>
              <a:rPr lang="en-US" altLang="zh-CN" dirty="0">
                <a:cs typeface="+mn-lt"/>
              </a:rPr>
              <a:t>www.sesec.eu</a:t>
            </a:r>
            <a:endParaRPr lang="en-US" altLang="zh-CN" dirty="0">
              <a:cs typeface="+mn-lt"/>
            </a:endParaRPr>
          </a:p>
        </p:txBody>
      </p:sp>
      <p:pic>
        <p:nvPicPr>
          <p:cNvPr id="48" name="图片 1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flipV="1">
            <a:off x="8543517" y="6368563"/>
            <a:ext cx="3479990" cy="366315"/>
          </a:xfrm>
          <a:prstGeom prst="rect">
            <a:avLst/>
          </a:prstGeom>
        </p:spPr>
      </p:pic>
      <p:sp>
        <p:nvSpPr>
          <p:cNvPr id="49" name="TextBox 48"/>
          <p:cNvSpPr txBox="1"/>
          <p:nvPr/>
        </p:nvSpPr>
        <p:spPr>
          <a:xfrm>
            <a:off x="513680" y="5812578"/>
            <a:ext cx="10519479" cy="458459"/>
          </a:xfrm>
          <a:prstGeom prst="rect">
            <a:avLst/>
          </a:prstGeom>
          <a:noFill/>
        </p:spPr>
        <p:txBody>
          <a:bodyPr wrap="square">
            <a:spAutoFit/>
          </a:bodyPr>
          <a:lstStyle/>
          <a:p>
            <a:pPr>
              <a:lnSpc>
                <a:spcPct val="150000"/>
              </a:lnSpc>
              <a:spcBef>
                <a:spcPct val="0"/>
              </a:spcBef>
            </a:pPr>
            <a:r>
              <a:rPr lang="en-US" altLang="zh-CN" dirty="0"/>
              <a:t>Note</a:t>
            </a:r>
            <a:r>
              <a:rPr lang="zh-CN" altLang="en-US" dirty="0"/>
              <a:t>：</a:t>
            </a:r>
            <a:r>
              <a:rPr lang="en-US" altLang="zh-CN" dirty="0"/>
              <a:t>China only recognizes standards published by </a:t>
            </a:r>
            <a:r>
              <a:rPr lang="en-US" altLang="zh-CN" dirty="0">
                <a:solidFill>
                  <a:srgbClr val="FF0000"/>
                </a:solidFill>
              </a:rPr>
              <a:t>ISO, IEC, </a:t>
            </a:r>
            <a:r>
              <a:rPr lang="en-US" altLang="zh-CN" dirty="0"/>
              <a:t>and</a:t>
            </a:r>
            <a:r>
              <a:rPr lang="en-US" altLang="zh-CN" dirty="0">
                <a:solidFill>
                  <a:srgbClr val="FF0000"/>
                </a:solidFill>
              </a:rPr>
              <a:t> ITU</a:t>
            </a:r>
            <a:r>
              <a:rPr lang="en-US" altLang="zh-CN" dirty="0"/>
              <a:t> as international standards. </a:t>
            </a:r>
            <a:endParaRPr lang="zh-CN" altLang="en-US" dirty="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fb8b0ef3-63fb-4764-9a91-5075c4b8beef" descr="本素材由iSlide™ 提供&#10;iSlide™尊重知识产权并注重保护用户享有的各项权利。郑重提醒您：&#10;iSlide™插件中提供的任何信息内容的所有权、知识产权归其原始权利人或权利受让人所有，您免费/购买获得的是信息内容的使用权，并受下述条款的约束；&#10;1. 您仅可以个人非商业用途使用该等信息内容，不可将信息内容的全部或部分用于出售，或以出租、出借、转让、分销、发布等其他任何方式供他人使用；&#10;2. 禁止在接入互联网或移动互联网的任何网站、平台、应用或程序上以任何方式为他人提供iSlide™插件资源内容的下载。&#10;The resource is supplied by iSlide™.&#10;iSlide™ respects all intellectual property rights and protects all the rights its users acquired.Solemnly remind you:&#10;The ownership and intellectual property of the resources supplied in iSlide Add-in belongs to its owner or the assignee of this ownership.you only acquired the usage of the resources supplied in iSlide Add-in, as well as respected the following restrain terms:&#10;1.You are only allowed to use such resource for personal and non-commercial aim, not allowed to use such resource or part of it for the sale; or rent, lend, transfer to others; or distribution or release it in any way.&#10;2.You are not permitted to provide the resource of iSlide Add-in in any website, platform, application access to the Internet or mobile Internet." title="iSlide™ 版权声明  COPYRIGHT NOTICE"/>
          <p:cNvGrpSpPr>
            <a:grpSpLocks noChangeAspect="1"/>
          </p:cNvGrpSpPr>
          <p:nvPr>
            <p:custDataLst>
              <p:tags r:id="rId1"/>
            </p:custDataLst>
          </p:nvPr>
        </p:nvGrpSpPr>
        <p:grpSpPr>
          <a:xfrm>
            <a:off x="1603887" y="2137753"/>
            <a:ext cx="10116820" cy="3581237"/>
            <a:chOff x="4325302" y="1912466"/>
            <a:chExt cx="7751074" cy="3581237"/>
          </a:xfrm>
        </p:grpSpPr>
        <p:sp>
          <p:nvSpPr>
            <p:cNvPr id="37" name="ïṣļíḍê"/>
            <p:cNvSpPr txBox="1"/>
            <p:nvPr/>
          </p:nvSpPr>
          <p:spPr bwMode="auto">
            <a:xfrm>
              <a:off x="4325302" y="3284181"/>
              <a:ext cx="1341355" cy="996393"/>
            </a:xfrm>
            <a:prstGeom prst="rect">
              <a:avLst/>
            </a:prstGeom>
            <a:noFill/>
            <a:ln w="50800">
              <a:solidFill>
                <a:schemeClr val="tx1">
                  <a:lumMod val="50000"/>
                  <a:lumOff val="50000"/>
                </a:schemeClr>
              </a:solidFill>
            </a:ln>
          </p:spPr>
          <p:txBody>
            <a:bodyPr wrap="none" lIns="90000" tIns="46800" rIns="90000" bIns="46800">
              <a:noAutofit/>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marR="0" lvl="0" algn="ctr" defTabSz="914400" rtl="0" eaLnBrk="1" fontAlgn="auto" latinLnBrk="0" hangingPunct="1">
                <a:lnSpc>
                  <a:spcPct val="130000"/>
                </a:lnSpc>
                <a:spcBef>
                  <a:spcPts val="0"/>
                </a:spcBef>
                <a:spcAft>
                  <a:spcPts val="0"/>
                </a:spcAft>
                <a:buClrTx/>
                <a:buSzTx/>
                <a:defRPr/>
              </a:pPr>
              <a:r>
                <a:rPr kumimoji="0" lang="en-GB" altLang="zh-CN" sz="2000" b="1" i="0" u="none" strike="noStrike" kern="1200" cap="none" spc="0" normalizeH="0" baseline="0" dirty="0">
                  <a:cs typeface="+mn-lt"/>
                  <a:sym typeface="+mn-lt"/>
                </a:rPr>
                <a:t>Main </a:t>
              </a:r>
              <a:endParaRPr kumimoji="0" lang="en-GB" altLang="zh-CN" sz="2000" b="1" i="0" u="none" strike="noStrike" kern="1200" cap="none" spc="0" normalizeH="0" baseline="0" dirty="0">
                <a:cs typeface="+mn-lt"/>
                <a:sym typeface="+mn-lt"/>
              </a:endParaRPr>
            </a:p>
            <a:p>
              <a:pPr marR="0" lvl="0" algn="ctr" defTabSz="914400" rtl="0" eaLnBrk="1" fontAlgn="auto" latinLnBrk="0" hangingPunct="1">
                <a:lnSpc>
                  <a:spcPct val="130000"/>
                </a:lnSpc>
                <a:spcBef>
                  <a:spcPts val="0"/>
                </a:spcBef>
                <a:spcAft>
                  <a:spcPts val="0"/>
                </a:spcAft>
                <a:buClrTx/>
                <a:buSzTx/>
                <a:defRPr/>
              </a:pPr>
              <a:r>
                <a:rPr kumimoji="0" lang="en-GB" altLang="zh-CN" sz="2000" b="1" i="0" u="none" strike="noStrike" kern="1200" cap="none" spc="0" normalizeH="0" baseline="0" dirty="0">
                  <a:cs typeface="+mn-lt"/>
                  <a:sym typeface="+mn-lt"/>
                </a:rPr>
                <a:t>Channels</a:t>
              </a:r>
              <a:endParaRPr kumimoji="0" lang="en-GB" altLang="zh-CN" sz="2000" b="1" i="0" u="none" strike="noStrike" kern="1200" cap="none" spc="0" normalizeH="0" baseline="0" dirty="0">
                <a:cs typeface="+mn-lt"/>
                <a:sym typeface="+mn-lt"/>
              </a:endParaRPr>
            </a:p>
          </p:txBody>
        </p:sp>
        <p:sp>
          <p:nvSpPr>
            <p:cNvPr id="8" name="ïṥḷïďê"/>
            <p:cNvSpPr/>
            <p:nvPr/>
          </p:nvSpPr>
          <p:spPr bwMode="auto">
            <a:xfrm>
              <a:off x="6935997" y="1926064"/>
              <a:ext cx="1653259" cy="800021"/>
            </a:xfrm>
            <a:custGeom>
              <a:avLst/>
              <a:gdLst>
                <a:gd name="T0" fmla="*/ 0 w 1745"/>
                <a:gd name="T1" fmla="*/ 1320 h 1320"/>
                <a:gd name="T2" fmla="*/ 1498 w 1745"/>
                <a:gd name="T3" fmla="*/ 1320 h 1320"/>
                <a:gd name="T4" fmla="*/ 1745 w 1745"/>
                <a:gd name="T5" fmla="*/ 1072 h 1320"/>
                <a:gd name="T6" fmla="*/ 1745 w 1745"/>
                <a:gd name="T7" fmla="*/ 248 h 1320"/>
                <a:gd name="T8" fmla="*/ 1498 w 1745"/>
                <a:gd name="T9" fmla="*/ 0 h 1320"/>
                <a:gd name="T10" fmla="*/ 0 w 1745"/>
                <a:gd name="T11" fmla="*/ 0 h 1320"/>
                <a:gd name="T12" fmla="*/ 0 w 1745"/>
                <a:gd name="T13" fmla="*/ 1320 h 1320"/>
              </a:gdLst>
              <a:ahLst/>
              <a:cxnLst>
                <a:cxn ang="0">
                  <a:pos x="T0" y="T1"/>
                </a:cxn>
                <a:cxn ang="0">
                  <a:pos x="T2" y="T3"/>
                </a:cxn>
                <a:cxn ang="0">
                  <a:pos x="T4" y="T5"/>
                </a:cxn>
                <a:cxn ang="0">
                  <a:pos x="T6" y="T7"/>
                </a:cxn>
                <a:cxn ang="0">
                  <a:pos x="T8" y="T9"/>
                </a:cxn>
                <a:cxn ang="0">
                  <a:pos x="T10" y="T11"/>
                </a:cxn>
                <a:cxn ang="0">
                  <a:pos x="T12" y="T13"/>
                </a:cxn>
              </a:cxnLst>
              <a:rect l="0" t="0" r="r" b="b"/>
              <a:pathLst>
                <a:path w="1745" h="1320">
                  <a:moveTo>
                    <a:pt x="0" y="1320"/>
                  </a:moveTo>
                  <a:lnTo>
                    <a:pt x="1498" y="1320"/>
                  </a:lnTo>
                  <a:cubicBezTo>
                    <a:pt x="1634" y="1320"/>
                    <a:pt x="1745" y="1209"/>
                    <a:pt x="1745" y="1072"/>
                  </a:cubicBezTo>
                  <a:lnTo>
                    <a:pt x="1745" y="248"/>
                  </a:lnTo>
                  <a:cubicBezTo>
                    <a:pt x="1745" y="111"/>
                    <a:pt x="1634" y="0"/>
                    <a:pt x="1498" y="0"/>
                  </a:cubicBezTo>
                  <a:lnTo>
                    <a:pt x="0" y="0"/>
                  </a:lnTo>
                  <a:lnTo>
                    <a:pt x="0" y="1320"/>
                  </a:lnTo>
                </a:path>
              </a:pathLst>
            </a:custGeom>
            <a:solidFill>
              <a:schemeClr val="accent2">
                <a:lumMod val="75000"/>
              </a:schemeClr>
            </a:solidFill>
            <a:ln>
              <a:noFill/>
            </a:ln>
          </p:spPr>
          <p:txBody>
            <a:bodyPr wrap="none" anchor="ctr">
              <a:normAutofit/>
            </a:bodyPr>
            <a:lstStyle/>
            <a:p>
              <a:pPr algn="ctr">
                <a:spcBef>
                  <a:spcPct val="0"/>
                </a:spcBef>
              </a:pPr>
              <a:r>
                <a:rPr lang="en-GB" altLang="zh-CN" sz="1800" b="1" dirty="0">
                  <a:solidFill>
                    <a:srgbClr val="000000"/>
                  </a:solidFill>
                  <a:effectLst/>
                  <a:ea typeface="等线 Light" panose="02010600030101010101" pitchFamily="2" charset="-122"/>
                </a:rPr>
                <a:t>Direct participation</a:t>
              </a:r>
              <a:endParaRPr lang="zh-CN" altLang="en-US" sz="1600" b="1" dirty="0">
                <a:solidFill>
                  <a:schemeClr val="bg1"/>
                </a:solidFill>
              </a:endParaRPr>
            </a:p>
          </p:txBody>
        </p:sp>
        <p:sp>
          <p:nvSpPr>
            <p:cNvPr id="9" name="îśļïďê"/>
            <p:cNvSpPr/>
            <p:nvPr/>
          </p:nvSpPr>
          <p:spPr bwMode="auto">
            <a:xfrm>
              <a:off x="5523006" y="1926064"/>
              <a:ext cx="1412991" cy="1836383"/>
            </a:xfrm>
            <a:custGeom>
              <a:avLst/>
              <a:gdLst>
                <a:gd name="T0" fmla="*/ 1118 w 1118"/>
                <a:gd name="T1" fmla="*/ 0 h 1453"/>
                <a:gd name="T2" fmla="*/ 0 w 1118"/>
                <a:gd name="T3" fmla="*/ 1453 h 1453"/>
                <a:gd name="T4" fmla="*/ 1118 w 1118"/>
                <a:gd name="T5" fmla="*/ 633 h 1453"/>
                <a:gd name="T6" fmla="*/ 1118 w 1118"/>
                <a:gd name="T7" fmla="*/ 0 h 1453"/>
              </a:gdLst>
              <a:ahLst/>
              <a:cxnLst>
                <a:cxn ang="0">
                  <a:pos x="T0" y="T1"/>
                </a:cxn>
                <a:cxn ang="0">
                  <a:pos x="T2" y="T3"/>
                </a:cxn>
                <a:cxn ang="0">
                  <a:pos x="T4" y="T5"/>
                </a:cxn>
                <a:cxn ang="0">
                  <a:pos x="T6" y="T7"/>
                </a:cxn>
              </a:cxnLst>
              <a:rect l="0" t="0" r="r" b="b"/>
              <a:pathLst>
                <a:path w="1118" h="1453">
                  <a:moveTo>
                    <a:pt x="1118" y="0"/>
                  </a:moveTo>
                  <a:lnTo>
                    <a:pt x="0" y="1453"/>
                  </a:lnTo>
                  <a:lnTo>
                    <a:pt x="1118" y="633"/>
                  </a:lnTo>
                  <a:lnTo>
                    <a:pt x="1118" y="0"/>
                  </a:lnTo>
                  <a:close/>
                </a:path>
              </a:pathLst>
            </a:custGeom>
            <a:solidFill>
              <a:schemeClr val="accent2">
                <a:lumMod val="50000"/>
              </a:schemeClr>
            </a:solidFill>
            <a:ln>
              <a:noFill/>
            </a:ln>
          </p:spPr>
          <p:txBody>
            <a:bodyPr anchor="ctr"/>
            <a:lstStyle/>
            <a:p>
              <a:pPr algn="ctr"/>
            </a:p>
          </p:txBody>
        </p:sp>
        <p:sp>
          <p:nvSpPr>
            <p:cNvPr id="10" name="îŝḻïḋé"/>
            <p:cNvSpPr/>
            <p:nvPr/>
          </p:nvSpPr>
          <p:spPr bwMode="auto">
            <a:xfrm>
              <a:off x="6935997" y="2844887"/>
              <a:ext cx="1653259" cy="800021"/>
            </a:xfrm>
            <a:custGeom>
              <a:avLst/>
              <a:gdLst>
                <a:gd name="T0" fmla="*/ 0 w 1745"/>
                <a:gd name="T1" fmla="*/ 1319 h 1319"/>
                <a:gd name="T2" fmla="*/ 1498 w 1745"/>
                <a:gd name="T3" fmla="*/ 1319 h 1319"/>
                <a:gd name="T4" fmla="*/ 1745 w 1745"/>
                <a:gd name="T5" fmla="*/ 1071 h 1319"/>
                <a:gd name="T6" fmla="*/ 1745 w 1745"/>
                <a:gd name="T7" fmla="*/ 247 h 1319"/>
                <a:gd name="T8" fmla="*/ 1498 w 1745"/>
                <a:gd name="T9" fmla="*/ 0 h 1319"/>
                <a:gd name="T10" fmla="*/ 0 w 1745"/>
                <a:gd name="T11" fmla="*/ 0 h 1319"/>
                <a:gd name="T12" fmla="*/ 0 w 1745"/>
                <a:gd name="T13" fmla="*/ 1319 h 1319"/>
              </a:gdLst>
              <a:ahLst/>
              <a:cxnLst>
                <a:cxn ang="0">
                  <a:pos x="T0" y="T1"/>
                </a:cxn>
                <a:cxn ang="0">
                  <a:pos x="T2" y="T3"/>
                </a:cxn>
                <a:cxn ang="0">
                  <a:pos x="T4" y="T5"/>
                </a:cxn>
                <a:cxn ang="0">
                  <a:pos x="T6" y="T7"/>
                </a:cxn>
                <a:cxn ang="0">
                  <a:pos x="T8" y="T9"/>
                </a:cxn>
                <a:cxn ang="0">
                  <a:pos x="T10" y="T11"/>
                </a:cxn>
                <a:cxn ang="0">
                  <a:pos x="T12" y="T13"/>
                </a:cxn>
              </a:cxnLst>
              <a:rect l="0" t="0" r="r" b="b"/>
              <a:pathLst>
                <a:path w="1745" h="1319">
                  <a:moveTo>
                    <a:pt x="0" y="1319"/>
                  </a:moveTo>
                  <a:lnTo>
                    <a:pt x="1498" y="1319"/>
                  </a:lnTo>
                  <a:cubicBezTo>
                    <a:pt x="1634" y="1319"/>
                    <a:pt x="1745" y="1208"/>
                    <a:pt x="1745" y="1071"/>
                  </a:cubicBezTo>
                  <a:lnTo>
                    <a:pt x="1745" y="247"/>
                  </a:lnTo>
                  <a:cubicBezTo>
                    <a:pt x="1745" y="110"/>
                    <a:pt x="1634" y="0"/>
                    <a:pt x="1498" y="0"/>
                  </a:cubicBezTo>
                  <a:lnTo>
                    <a:pt x="0" y="0"/>
                  </a:lnTo>
                  <a:lnTo>
                    <a:pt x="0" y="1319"/>
                  </a:lnTo>
                </a:path>
              </a:pathLst>
            </a:custGeom>
            <a:solidFill>
              <a:schemeClr val="bg1">
                <a:lumMod val="95000"/>
              </a:schemeClr>
            </a:solidFill>
            <a:ln>
              <a:noFill/>
            </a:ln>
          </p:spPr>
          <p:txBody>
            <a:bodyPr wrap="none" anchor="ctr">
              <a:normAutofit/>
            </a:bodyPr>
            <a:lstStyle/>
            <a:p>
              <a:pPr algn="ctr"/>
              <a:r>
                <a:rPr lang="en-GB" altLang="zh-CN" sz="1800" b="1" dirty="0">
                  <a:solidFill>
                    <a:srgbClr val="000000"/>
                  </a:solidFill>
                  <a:effectLst/>
                  <a:ea typeface="等线 Light" panose="02010600030101010101" pitchFamily="2" charset="-122"/>
                </a:rPr>
                <a:t>Submitting written </a:t>
              </a:r>
              <a:endParaRPr lang="en-GB" altLang="zh-CN" sz="1800" b="1" dirty="0">
                <a:solidFill>
                  <a:srgbClr val="000000"/>
                </a:solidFill>
                <a:effectLst/>
                <a:ea typeface="等线 Light" panose="02010600030101010101" pitchFamily="2" charset="-122"/>
              </a:endParaRPr>
            </a:p>
            <a:p>
              <a:pPr algn="ctr"/>
              <a:r>
                <a:rPr lang="en-GB" altLang="zh-CN" sz="1800" b="1" dirty="0">
                  <a:solidFill>
                    <a:srgbClr val="000000"/>
                  </a:solidFill>
                  <a:effectLst/>
                  <a:ea typeface="等线 Light" panose="02010600030101010101" pitchFamily="2" charset="-122"/>
                </a:rPr>
                <a:t>comments</a:t>
              </a:r>
              <a:endParaRPr lang="zh-CN" altLang="en-US" sz="1600" b="1" dirty="0">
                <a:solidFill>
                  <a:schemeClr val="bg1"/>
                </a:solidFill>
              </a:endParaRPr>
            </a:p>
          </p:txBody>
        </p:sp>
        <p:sp>
          <p:nvSpPr>
            <p:cNvPr id="11" name="îṡļïdé"/>
            <p:cNvSpPr/>
            <p:nvPr/>
          </p:nvSpPr>
          <p:spPr bwMode="auto">
            <a:xfrm>
              <a:off x="5523006" y="2844887"/>
              <a:ext cx="1412991" cy="917560"/>
            </a:xfrm>
            <a:custGeom>
              <a:avLst/>
              <a:gdLst>
                <a:gd name="T0" fmla="*/ 1118 w 1118"/>
                <a:gd name="T1" fmla="*/ 0 h 726"/>
                <a:gd name="T2" fmla="*/ 0 w 1118"/>
                <a:gd name="T3" fmla="*/ 726 h 726"/>
                <a:gd name="T4" fmla="*/ 1118 w 1118"/>
                <a:gd name="T5" fmla="*/ 633 h 726"/>
                <a:gd name="T6" fmla="*/ 1118 w 1118"/>
                <a:gd name="T7" fmla="*/ 0 h 726"/>
              </a:gdLst>
              <a:ahLst/>
              <a:cxnLst>
                <a:cxn ang="0">
                  <a:pos x="T0" y="T1"/>
                </a:cxn>
                <a:cxn ang="0">
                  <a:pos x="T2" y="T3"/>
                </a:cxn>
                <a:cxn ang="0">
                  <a:pos x="T4" y="T5"/>
                </a:cxn>
                <a:cxn ang="0">
                  <a:pos x="T6" y="T7"/>
                </a:cxn>
              </a:cxnLst>
              <a:rect l="0" t="0" r="r" b="b"/>
              <a:pathLst>
                <a:path w="1118" h="726">
                  <a:moveTo>
                    <a:pt x="1118" y="0"/>
                  </a:moveTo>
                  <a:lnTo>
                    <a:pt x="0" y="726"/>
                  </a:lnTo>
                  <a:lnTo>
                    <a:pt x="1118" y="633"/>
                  </a:lnTo>
                  <a:lnTo>
                    <a:pt x="1118" y="0"/>
                  </a:lnTo>
                  <a:close/>
                </a:path>
              </a:pathLst>
            </a:custGeom>
            <a:solidFill>
              <a:schemeClr val="bg1">
                <a:lumMod val="75000"/>
              </a:schemeClr>
            </a:solidFill>
            <a:ln>
              <a:noFill/>
            </a:ln>
          </p:spPr>
          <p:txBody>
            <a:bodyPr anchor="ctr"/>
            <a:lstStyle/>
            <a:p>
              <a:pPr algn="ctr"/>
            </a:p>
          </p:txBody>
        </p:sp>
        <p:sp>
          <p:nvSpPr>
            <p:cNvPr id="12" name="išliďé"/>
            <p:cNvSpPr/>
            <p:nvPr/>
          </p:nvSpPr>
          <p:spPr bwMode="auto">
            <a:xfrm>
              <a:off x="6935997" y="3762446"/>
              <a:ext cx="1653259" cy="800021"/>
            </a:xfrm>
            <a:custGeom>
              <a:avLst/>
              <a:gdLst>
                <a:gd name="T0" fmla="*/ 0 w 1745"/>
                <a:gd name="T1" fmla="*/ 1319 h 1319"/>
                <a:gd name="T2" fmla="*/ 1498 w 1745"/>
                <a:gd name="T3" fmla="*/ 1319 h 1319"/>
                <a:gd name="T4" fmla="*/ 1745 w 1745"/>
                <a:gd name="T5" fmla="*/ 1071 h 1319"/>
                <a:gd name="T6" fmla="*/ 1745 w 1745"/>
                <a:gd name="T7" fmla="*/ 247 h 1319"/>
                <a:gd name="T8" fmla="*/ 1498 w 1745"/>
                <a:gd name="T9" fmla="*/ 0 h 1319"/>
                <a:gd name="T10" fmla="*/ 0 w 1745"/>
                <a:gd name="T11" fmla="*/ 0 h 1319"/>
                <a:gd name="T12" fmla="*/ 0 w 1745"/>
                <a:gd name="T13" fmla="*/ 1319 h 1319"/>
              </a:gdLst>
              <a:ahLst/>
              <a:cxnLst>
                <a:cxn ang="0">
                  <a:pos x="T0" y="T1"/>
                </a:cxn>
                <a:cxn ang="0">
                  <a:pos x="T2" y="T3"/>
                </a:cxn>
                <a:cxn ang="0">
                  <a:pos x="T4" y="T5"/>
                </a:cxn>
                <a:cxn ang="0">
                  <a:pos x="T6" y="T7"/>
                </a:cxn>
                <a:cxn ang="0">
                  <a:pos x="T8" y="T9"/>
                </a:cxn>
                <a:cxn ang="0">
                  <a:pos x="T10" y="T11"/>
                </a:cxn>
                <a:cxn ang="0">
                  <a:pos x="T12" y="T13"/>
                </a:cxn>
              </a:cxnLst>
              <a:rect l="0" t="0" r="r" b="b"/>
              <a:pathLst>
                <a:path w="1745" h="1319">
                  <a:moveTo>
                    <a:pt x="0" y="1319"/>
                  </a:moveTo>
                  <a:lnTo>
                    <a:pt x="1498" y="1319"/>
                  </a:lnTo>
                  <a:cubicBezTo>
                    <a:pt x="1634" y="1319"/>
                    <a:pt x="1745" y="1208"/>
                    <a:pt x="1745" y="1071"/>
                  </a:cubicBezTo>
                  <a:lnTo>
                    <a:pt x="1745" y="247"/>
                  </a:lnTo>
                  <a:cubicBezTo>
                    <a:pt x="1745" y="111"/>
                    <a:pt x="1634" y="0"/>
                    <a:pt x="1498" y="0"/>
                  </a:cubicBezTo>
                  <a:lnTo>
                    <a:pt x="0" y="0"/>
                  </a:lnTo>
                  <a:lnTo>
                    <a:pt x="0" y="1319"/>
                  </a:lnTo>
                </a:path>
              </a:pathLst>
            </a:custGeom>
            <a:solidFill>
              <a:schemeClr val="accent2">
                <a:lumMod val="75000"/>
              </a:schemeClr>
            </a:solidFill>
            <a:ln>
              <a:noFill/>
            </a:ln>
            <a:extLst>
              <a:ext uri="{91240B29-F687-4F45-9708-019B960494DF}">
                <a14:hiddenLine xmlns:a14="http://schemas.microsoft.com/office/drawing/2010/main" w="9525">
                  <a:solidFill>
                    <a:srgbClr val="000000"/>
                  </a:solidFill>
                  <a:round/>
                </a14:hiddenLine>
              </a:ext>
            </a:extLst>
          </p:spPr>
          <p:txBody>
            <a:bodyPr wrap="none" anchor="ctr">
              <a:normAutofit/>
            </a:bodyPr>
            <a:lstStyle/>
            <a:p>
              <a:pPr algn="ctr">
                <a:buClrTx/>
                <a:buSzTx/>
                <a:buNone/>
              </a:pPr>
              <a:r>
                <a:rPr lang="en-US" altLang="en-GB" sz="1800" b="1" dirty="0">
                  <a:solidFill>
                    <a:srgbClr val="000000"/>
                  </a:solidFill>
                  <a:effectLst/>
                  <a:ea typeface="等线 Light" panose="02010600030101010101" pitchFamily="2" charset="-122"/>
                </a:rPr>
                <a:t> </a:t>
              </a:r>
              <a:r>
                <a:rPr lang="en-GB" altLang="zh-CN" sz="1800" b="1" dirty="0">
                  <a:solidFill>
                    <a:srgbClr val="000000"/>
                  </a:solidFill>
                  <a:effectLst/>
                  <a:ea typeface="等线 Light" panose="02010600030101010101" pitchFamily="2" charset="-122"/>
                </a:rPr>
                <a:t>Leveraging industry </a:t>
              </a:r>
              <a:endParaRPr lang="en-GB" altLang="zh-CN" sz="1800" b="1" dirty="0">
                <a:solidFill>
                  <a:srgbClr val="000000"/>
                </a:solidFill>
                <a:effectLst/>
                <a:ea typeface="等线 Light" panose="02010600030101010101" pitchFamily="2" charset="-122"/>
              </a:endParaRPr>
            </a:p>
            <a:p>
              <a:pPr algn="ctr">
                <a:buClrTx/>
                <a:buSzTx/>
                <a:buNone/>
              </a:pPr>
              <a:r>
                <a:rPr lang="en-GB" altLang="zh-CN" sz="1800" b="1" dirty="0">
                  <a:solidFill>
                    <a:srgbClr val="000000"/>
                  </a:solidFill>
                  <a:effectLst/>
                  <a:ea typeface="等线 Light" panose="02010600030101010101" pitchFamily="2" charset="-122"/>
                </a:rPr>
                <a:t>associations</a:t>
              </a:r>
              <a:endParaRPr lang="en-GB" altLang="zh-CN" sz="1800" b="1" dirty="0">
                <a:solidFill>
                  <a:srgbClr val="000000"/>
                </a:solidFill>
                <a:effectLst/>
                <a:ea typeface="等线 Light" panose="02010600030101010101" pitchFamily="2" charset="-122"/>
              </a:endParaRPr>
            </a:p>
          </p:txBody>
        </p:sp>
        <p:sp>
          <p:nvSpPr>
            <p:cNvPr id="13" name="îšḷïḍè"/>
            <p:cNvSpPr/>
            <p:nvPr/>
          </p:nvSpPr>
          <p:spPr bwMode="auto">
            <a:xfrm>
              <a:off x="5523006" y="3762446"/>
              <a:ext cx="1412991" cy="800021"/>
            </a:xfrm>
            <a:custGeom>
              <a:avLst/>
              <a:gdLst>
                <a:gd name="T0" fmla="*/ 1118 w 1118"/>
                <a:gd name="T1" fmla="*/ 0 h 633"/>
                <a:gd name="T2" fmla="*/ 0 w 1118"/>
                <a:gd name="T3" fmla="*/ 0 h 633"/>
                <a:gd name="T4" fmla="*/ 1118 w 1118"/>
                <a:gd name="T5" fmla="*/ 633 h 633"/>
                <a:gd name="T6" fmla="*/ 1118 w 1118"/>
                <a:gd name="T7" fmla="*/ 0 h 633"/>
              </a:gdLst>
              <a:ahLst/>
              <a:cxnLst>
                <a:cxn ang="0">
                  <a:pos x="T0" y="T1"/>
                </a:cxn>
                <a:cxn ang="0">
                  <a:pos x="T2" y="T3"/>
                </a:cxn>
                <a:cxn ang="0">
                  <a:pos x="T4" y="T5"/>
                </a:cxn>
                <a:cxn ang="0">
                  <a:pos x="T6" y="T7"/>
                </a:cxn>
              </a:cxnLst>
              <a:rect l="0" t="0" r="r" b="b"/>
              <a:pathLst>
                <a:path w="1118" h="633">
                  <a:moveTo>
                    <a:pt x="1118" y="0"/>
                  </a:moveTo>
                  <a:lnTo>
                    <a:pt x="0" y="0"/>
                  </a:lnTo>
                  <a:lnTo>
                    <a:pt x="1118" y="633"/>
                  </a:lnTo>
                  <a:lnTo>
                    <a:pt x="1118" y="0"/>
                  </a:lnTo>
                  <a:close/>
                </a:path>
              </a:pathLst>
            </a:custGeom>
            <a:solidFill>
              <a:schemeClr val="accent2">
                <a:lumMod val="50000"/>
              </a:schemeClr>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4" name="íṩḻiḓè"/>
            <p:cNvSpPr/>
            <p:nvPr/>
          </p:nvSpPr>
          <p:spPr bwMode="auto">
            <a:xfrm>
              <a:off x="6935997" y="4681270"/>
              <a:ext cx="1653259" cy="800021"/>
            </a:xfrm>
            <a:custGeom>
              <a:avLst/>
              <a:gdLst>
                <a:gd name="T0" fmla="*/ 0 w 1745"/>
                <a:gd name="T1" fmla="*/ 1319 h 1319"/>
                <a:gd name="T2" fmla="*/ 1498 w 1745"/>
                <a:gd name="T3" fmla="*/ 1319 h 1319"/>
                <a:gd name="T4" fmla="*/ 1745 w 1745"/>
                <a:gd name="T5" fmla="*/ 1071 h 1319"/>
                <a:gd name="T6" fmla="*/ 1745 w 1745"/>
                <a:gd name="T7" fmla="*/ 248 h 1319"/>
                <a:gd name="T8" fmla="*/ 1498 w 1745"/>
                <a:gd name="T9" fmla="*/ 0 h 1319"/>
                <a:gd name="T10" fmla="*/ 0 w 1745"/>
                <a:gd name="T11" fmla="*/ 0 h 1319"/>
                <a:gd name="T12" fmla="*/ 0 w 1745"/>
                <a:gd name="T13" fmla="*/ 1319 h 1319"/>
              </a:gdLst>
              <a:ahLst/>
              <a:cxnLst>
                <a:cxn ang="0">
                  <a:pos x="T0" y="T1"/>
                </a:cxn>
                <a:cxn ang="0">
                  <a:pos x="T2" y="T3"/>
                </a:cxn>
                <a:cxn ang="0">
                  <a:pos x="T4" y="T5"/>
                </a:cxn>
                <a:cxn ang="0">
                  <a:pos x="T6" y="T7"/>
                </a:cxn>
                <a:cxn ang="0">
                  <a:pos x="T8" y="T9"/>
                </a:cxn>
                <a:cxn ang="0">
                  <a:pos x="T10" y="T11"/>
                </a:cxn>
                <a:cxn ang="0">
                  <a:pos x="T12" y="T13"/>
                </a:cxn>
              </a:cxnLst>
              <a:rect l="0" t="0" r="r" b="b"/>
              <a:pathLst>
                <a:path w="1745" h="1319">
                  <a:moveTo>
                    <a:pt x="0" y="1319"/>
                  </a:moveTo>
                  <a:lnTo>
                    <a:pt x="1498" y="1319"/>
                  </a:lnTo>
                  <a:cubicBezTo>
                    <a:pt x="1634" y="1319"/>
                    <a:pt x="1745" y="1208"/>
                    <a:pt x="1745" y="1071"/>
                  </a:cubicBezTo>
                  <a:lnTo>
                    <a:pt x="1745" y="248"/>
                  </a:lnTo>
                  <a:cubicBezTo>
                    <a:pt x="1745" y="111"/>
                    <a:pt x="1634" y="0"/>
                    <a:pt x="1498" y="0"/>
                  </a:cubicBezTo>
                  <a:lnTo>
                    <a:pt x="0" y="0"/>
                  </a:lnTo>
                  <a:lnTo>
                    <a:pt x="0" y="1319"/>
                  </a:lnTo>
                </a:path>
              </a:pathLst>
            </a:custGeom>
            <a:solidFill>
              <a:schemeClr val="bg1">
                <a:lumMod val="85000"/>
              </a:schemeClr>
            </a:solidFill>
            <a:ln>
              <a:noFill/>
            </a:ln>
            <a:extLst>
              <a:ext uri="{91240B29-F687-4F45-9708-019B960494DF}">
                <a14:hiddenLine xmlns:a14="http://schemas.microsoft.com/office/drawing/2010/main" w="9525">
                  <a:solidFill>
                    <a:srgbClr val="000000"/>
                  </a:solidFill>
                  <a:round/>
                </a14:hiddenLine>
              </a:ext>
            </a:extLst>
          </p:spPr>
          <p:txBody>
            <a:bodyPr wrap="none" anchor="ctr">
              <a:normAutofit/>
            </a:bodyPr>
            <a:lstStyle/>
            <a:p>
              <a:pPr algn="ctr"/>
              <a:r>
                <a:rPr lang="en-GB" altLang="zh-CN" sz="1800" b="1" dirty="0">
                  <a:solidFill>
                    <a:srgbClr val="000000"/>
                  </a:solidFill>
                  <a:effectLst/>
                  <a:ea typeface="等线 Light" panose="02010600030101010101" pitchFamily="2" charset="-122"/>
                </a:rPr>
                <a:t>Exerting indirect </a:t>
              </a:r>
              <a:endParaRPr lang="en-GB" altLang="zh-CN" sz="1800" b="1" dirty="0">
                <a:solidFill>
                  <a:srgbClr val="000000"/>
                </a:solidFill>
                <a:effectLst/>
                <a:ea typeface="等线 Light" panose="02010600030101010101" pitchFamily="2" charset="-122"/>
              </a:endParaRPr>
            </a:p>
            <a:p>
              <a:pPr algn="ctr"/>
              <a:r>
                <a:rPr lang="en-GB" altLang="zh-CN" sz="1800" b="1" dirty="0">
                  <a:solidFill>
                    <a:srgbClr val="000000"/>
                  </a:solidFill>
                  <a:effectLst/>
                  <a:ea typeface="等线 Light" panose="02010600030101010101" pitchFamily="2" charset="-122"/>
                </a:rPr>
                <a:t>influence</a:t>
              </a:r>
              <a:endParaRPr lang="zh-CN" altLang="en-US" sz="1600" b="1" dirty="0">
                <a:solidFill>
                  <a:schemeClr val="bg1"/>
                </a:solidFill>
              </a:endParaRPr>
            </a:p>
          </p:txBody>
        </p:sp>
        <p:sp>
          <p:nvSpPr>
            <p:cNvPr id="15" name="îṣḻiďé"/>
            <p:cNvSpPr/>
            <p:nvPr/>
          </p:nvSpPr>
          <p:spPr bwMode="auto">
            <a:xfrm>
              <a:off x="5523006" y="3762446"/>
              <a:ext cx="1412991" cy="1718844"/>
            </a:xfrm>
            <a:custGeom>
              <a:avLst/>
              <a:gdLst>
                <a:gd name="T0" fmla="*/ 1118 w 1118"/>
                <a:gd name="T1" fmla="*/ 727 h 1360"/>
                <a:gd name="T2" fmla="*/ 0 w 1118"/>
                <a:gd name="T3" fmla="*/ 0 h 1360"/>
                <a:gd name="T4" fmla="*/ 1118 w 1118"/>
                <a:gd name="T5" fmla="*/ 1360 h 1360"/>
                <a:gd name="T6" fmla="*/ 1118 w 1118"/>
                <a:gd name="T7" fmla="*/ 727 h 1360"/>
              </a:gdLst>
              <a:ahLst/>
              <a:cxnLst>
                <a:cxn ang="0">
                  <a:pos x="T0" y="T1"/>
                </a:cxn>
                <a:cxn ang="0">
                  <a:pos x="T2" y="T3"/>
                </a:cxn>
                <a:cxn ang="0">
                  <a:pos x="T4" y="T5"/>
                </a:cxn>
                <a:cxn ang="0">
                  <a:pos x="T6" y="T7"/>
                </a:cxn>
              </a:cxnLst>
              <a:rect l="0" t="0" r="r" b="b"/>
              <a:pathLst>
                <a:path w="1118" h="1360">
                  <a:moveTo>
                    <a:pt x="1118" y="727"/>
                  </a:moveTo>
                  <a:lnTo>
                    <a:pt x="0" y="0"/>
                  </a:lnTo>
                  <a:lnTo>
                    <a:pt x="1118" y="1360"/>
                  </a:lnTo>
                  <a:lnTo>
                    <a:pt x="1118" y="727"/>
                  </a:lnTo>
                  <a:close/>
                </a:path>
              </a:pathLst>
            </a:custGeom>
            <a:solidFill>
              <a:schemeClr val="bg1">
                <a:lumMod val="75000"/>
              </a:schemeClr>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6" name="îṣḻíḍè"/>
            <p:cNvSpPr/>
            <p:nvPr/>
          </p:nvSpPr>
          <p:spPr bwMode="auto">
            <a:xfrm>
              <a:off x="9024730" y="1912466"/>
              <a:ext cx="2495758" cy="8136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0000" tIns="46800" rIns="90000" bIns="46800" anchor="ctr" anchorCtr="0">
              <a:normAutofit/>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r>
                <a:rPr lang="en-US" altLang="zh-CN" sz="1400" dirty="0">
                  <a:solidFill>
                    <a:srgbClr val="000000"/>
                  </a:solidFill>
                  <a:ea typeface="等线 Light" panose="02010600030101010101" pitchFamily="2" charset="-122"/>
                </a:rPr>
                <a:t>T</a:t>
              </a:r>
              <a:r>
                <a:rPr lang="en-US" altLang="zh-CN" sz="1400" dirty="0">
                  <a:solidFill>
                    <a:srgbClr val="000000"/>
                  </a:solidFill>
                  <a:effectLst/>
                  <a:ea typeface="等线 Light" panose="02010600030101010101" pitchFamily="2" charset="-122"/>
                </a:rPr>
                <a:t>ake part directly in </a:t>
              </a:r>
              <a:endParaRPr lang="en-US" altLang="zh-CN" sz="1400" dirty="0"/>
            </a:p>
            <a:p>
              <a:r>
                <a:rPr lang="en-US" altLang="zh-CN" sz="1400" dirty="0">
                  <a:solidFill>
                    <a:srgbClr val="000000"/>
                  </a:solidFill>
                  <a:effectLst/>
                  <a:ea typeface="等线 Light" panose="02010600030101010101" pitchFamily="2" charset="-122"/>
                </a:rPr>
                <a:t>the SDOs that draft standards, usually, state-run TCs.</a:t>
              </a:r>
              <a:endParaRPr lang="zh-CN" altLang="en-US" sz="1400" dirty="0"/>
            </a:p>
          </p:txBody>
        </p:sp>
        <p:sp>
          <p:nvSpPr>
            <p:cNvPr id="17" name="íSļiďê"/>
            <p:cNvSpPr/>
            <p:nvPr/>
          </p:nvSpPr>
          <p:spPr bwMode="auto">
            <a:xfrm>
              <a:off x="9024730" y="2801610"/>
              <a:ext cx="2495758" cy="8136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0000" tIns="46800" rIns="90000" bIns="46800" anchor="ctr" anchorCtr="0">
              <a:normAutofit/>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r>
                <a:rPr lang="en-US" altLang="zh-CN" sz="1400" dirty="0">
                  <a:solidFill>
                    <a:srgbClr val="000000"/>
                  </a:solidFill>
                  <a:ea typeface="等线 Light" panose="02010600030101010101" pitchFamily="2" charset="-122"/>
                </a:rPr>
                <a:t>Many draft standards will be posted online for public comment.</a:t>
              </a:r>
              <a:endParaRPr lang="zh-CN" altLang="en-US" sz="1400" dirty="0">
                <a:solidFill>
                  <a:srgbClr val="000000"/>
                </a:solidFill>
                <a:ea typeface="等线 Light" panose="02010600030101010101" pitchFamily="2" charset="-122"/>
              </a:endParaRPr>
            </a:p>
          </p:txBody>
        </p:sp>
        <p:sp>
          <p:nvSpPr>
            <p:cNvPr id="18" name="îṥľïḋe"/>
            <p:cNvSpPr/>
            <p:nvPr/>
          </p:nvSpPr>
          <p:spPr bwMode="auto">
            <a:xfrm>
              <a:off x="9024500" y="3704436"/>
              <a:ext cx="3051876" cy="8134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0000" tIns="46800" rIns="90000" bIns="46800" anchor="ctr" anchorCtr="0">
              <a:noAutofit/>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r>
                <a:rPr lang="en-US" altLang="zh-CN" sz="1400" dirty="0">
                  <a:solidFill>
                    <a:srgbClr val="000000"/>
                  </a:solidFill>
                  <a:ea typeface="等线 Light" panose="02010600030101010101" pitchFamily="2" charset="-122"/>
                </a:rPr>
                <a:t>Some domestic associations are in charge of the TCs that draft national and sector </a:t>
              </a:r>
              <a:endParaRPr lang="en-US" altLang="zh-CN" sz="1400" dirty="0">
                <a:solidFill>
                  <a:srgbClr val="000000"/>
                </a:solidFill>
                <a:ea typeface="等线 Light" panose="02010600030101010101" pitchFamily="2" charset="-122"/>
              </a:endParaRPr>
            </a:p>
            <a:p>
              <a:r>
                <a:rPr lang="en-US" altLang="zh-CN" sz="1400" dirty="0">
                  <a:solidFill>
                    <a:srgbClr val="000000"/>
                  </a:solidFill>
                  <a:ea typeface="等线 Light" panose="02010600030101010101" pitchFamily="2" charset="-122"/>
                </a:rPr>
                <a:t>standards or even draft these standards directly, and some issue their own standards.</a:t>
              </a:r>
              <a:endParaRPr lang="zh-CN" altLang="en-US" sz="1400" dirty="0">
                <a:solidFill>
                  <a:srgbClr val="000000"/>
                </a:solidFill>
                <a:ea typeface="等线 Light" panose="02010600030101010101" pitchFamily="2" charset="-122"/>
              </a:endParaRPr>
            </a:p>
          </p:txBody>
        </p:sp>
        <p:sp>
          <p:nvSpPr>
            <p:cNvPr id="19" name="iŝlíḍé"/>
            <p:cNvSpPr/>
            <p:nvPr/>
          </p:nvSpPr>
          <p:spPr bwMode="auto">
            <a:xfrm>
              <a:off x="9024730" y="4680083"/>
              <a:ext cx="2495758" cy="8136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0000" tIns="46800" rIns="90000" bIns="46800" anchor="ctr" anchorCtr="0">
              <a:noAutofit/>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r>
                <a:rPr lang="en-GB" altLang="zh-CN" sz="1400" dirty="0">
                  <a:solidFill>
                    <a:srgbClr val="000000"/>
                  </a:solidFill>
                  <a:ea typeface="等线 Light" panose="02010600030101010101" pitchFamily="2" charset="-122"/>
                </a:rPr>
                <a:t>Companies can </a:t>
              </a:r>
              <a:r>
                <a:rPr lang="en-US" altLang="zh-CN" sz="1400" dirty="0">
                  <a:solidFill>
                    <a:srgbClr val="000000"/>
                  </a:solidFill>
                  <a:ea typeface="等线 Light" panose="02010600030101010101" pitchFamily="2" charset="-122"/>
                </a:rPr>
                <a:t>conduct informal advocacy and education efforts with </a:t>
              </a:r>
              <a:endParaRPr lang="en-US" altLang="zh-CN" sz="1400" dirty="0">
                <a:solidFill>
                  <a:srgbClr val="000000"/>
                </a:solidFill>
                <a:ea typeface="等线 Light" panose="02010600030101010101" pitchFamily="2" charset="-122"/>
              </a:endParaRPr>
            </a:p>
            <a:p>
              <a:r>
                <a:rPr lang="en-US" altLang="zh-CN" sz="1400" dirty="0">
                  <a:solidFill>
                    <a:srgbClr val="000000"/>
                  </a:solidFill>
                  <a:ea typeface="等线 Light" panose="02010600030101010101" pitchFamily="2" charset="-122"/>
                </a:rPr>
                <a:t>associations, Chinese partners, and standards-setting bodies.</a:t>
              </a:r>
              <a:endParaRPr lang="zh-CN" altLang="en-US" sz="1400" dirty="0">
                <a:solidFill>
                  <a:srgbClr val="000000"/>
                </a:solidFill>
                <a:ea typeface="等线 Light" panose="02010600030101010101" pitchFamily="2" charset="-122"/>
              </a:endParaRPr>
            </a:p>
          </p:txBody>
        </p:sp>
        <p:cxnSp>
          <p:nvCxnSpPr>
            <p:cNvPr id="20" name="直接连接符 19"/>
            <p:cNvCxnSpPr/>
            <p:nvPr/>
          </p:nvCxnSpPr>
          <p:spPr>
            <a:xfrm>
              <a:off x="8211000" y="2801610"/>
              <a:ext cx="3309488" cy="0"/>
            </a:xfrm>
            <a:prstGeom prst="line">
              <a:avLst/>
            </a:prstGeom>
            <a:ln w="3175" cap="rnd">
              <a:solidFill>
                <a:schemeClr val="bg1">
                  <a:lumMod val="75000"/>
                </a:schemeClr>
              </a:solidFill>
              <a:round/>
              <a:headEnd type="none"/>
              <a:tailEnd type="none" w="med" len="med"/>
            </a:ln>
          </p:spPr>
          <p:style>
            <a:lnRef idx="1">
              <a:schemeClr val="accent1"/>
            </a:lnRef>
            <a:fillRef idx="0">
              <a:schemeClr val="accent1"/>
            </a:fillRef>
            <a:effectRef idx="0">
              <a:schemeClr val="accent1"/>
            </a:effectRef>
            <a:fontRef idx="minor">
              <a:schemeClr val="tx1"/>
            </a:fontRef>
          </p:style>
        </p:cxnSp>
        <p:cxnSp>
          <p:nvCxnSpPr>
            <p:cNvPr id="21" name="直接连接符 20"/>
            <p:cNvCxnSpPr/>
            <p:nvPr/>
          </p:nvCxnSpPr>
          <p:spPr>
            <a:xfrm>
              <a:off x="8211000" y="3687435"/>
              <a:ext cx="3309488" cy="0"/>
            </a:xfrm>
            <a:prstGeom prst="line">
              <a:avLst/>
            </a:prstGeom>
            <a:ln w="3175" cap="rnd">
              <a:solidFill>
                <a:schemeClr val="bg1">
                  <a:lumMod val="75000"/>
                </a:schemeClr>
              </a:solidFill>
              <a:round/>
              <a:headEnd type="none"/>
              <a:tailEnd type="none" w="med" len="med"/>
            </a:ln>
          </p:spPr>
          <p:style>
            <a:lnRef idx="1">
              <a:schemeClr val="accent1"/>
            </a:lnRef>
            <a:fillRef idx="0">
              <a:schemeClr val="accent1"/>
            </a:fillRef>
            <a:effectRef idx="0">
              <a:schemeClr val="accent1"/>
            </a:effectRef>
            <a:fontRef idx="minor">
              <a:schemeClr val="tx1"/>
            </a:fontRef>
          </p:style>
        </p:cxnSp>
        <p:cxnSp>
          <p:nvCxnSpPr>
            <p:cNvPr id="22" name="直接连接符 21"/>
            <p:cNvCxnSpPr/>
            <p:nvPr/>
          </p:nvCxnSpPr>
          <p:spPr>
            <a:xfrm>
              <a:off x="8211000" y="4573260"/>
              <a:ext cx="3309488" cy="0"/>
            </a:xfrm>
            <a:prstGeom prst="line">
              <a:avLst/>
            </a:prstGeom>
            <a:ln w="3175" cap="rnd">
              <a:solidFill>
                <a:schemeClr val="bg1">
                  <a:lumMod val="75000"/>
                </a:schemeClr>
              </a:solidFill>
              <a:round/>
              <a:headEnd type="none"/>
              <a:tailEnd type="none" w="med" len="med"/>
            </a:ln>
          </p:spPr>
          <p:style>
            <a:lnRef idx="1">
              <a:schemeClr val="accent1"/>
            </a:lnRef>
            <a:fillRef idx="0">
              <a:schemeClr val="accent1"/>
            </a:fillRef>
            <a:effectRef idx="0">
              <a:schemeClr val="accent1"/>
            </a:effectRef>
            <a:fontRef idx="minor">
              <a:schemeClr val="tx1"/>
            </a:fontRef>
          </p:style>
        </p:cxnSp>
      </p:grpSp>
      <p:sp>
        <p:nvSpPr>
          <p:cNvPr id="40" name="矩形 5"/>
          <p:cNvSpPr/>
          <p:nvPr/>
        </p:nvSpPr>
        <p:spPr>
          <a:xfrm>
            <a:off x="542921" y="609854"/>
            <a:ext cx="10855960" cy="1322070"/>
          </a:xfrm>
          <a:prstGeom prst="rect">
            <a:avLst/>
          </a:prstGeom>
        </p:spPr>
        <p:txBody>
          <a:bodyPr wrap="none">
            <a:spAutoFit/>
          </a:bodyPr>
          <a:lstStyle/>
          <a:p>
            <a:pPr algn="l" defTabSz="914400">
              <a:defRPr/>
            </a:pPr>
            <a:r>
              <a:rPr lang="en-US" altLang="en-GB" sz="4000" dirty="0">
                <a:solidFill>
                  <a:schemeClr val="accent2">
                    <a:lumMod val="50000"/>
                  </a:schemeClr>
                </a:solidFill>
                <a:latin typeface="+mj-lt"/>
                <a:cs typeface="+mj-lt"/>
                <a:sym typeface="+mn-ea"/>
              </a:rPr>
              <a:t>4</a:t>
            </a:r>
            <a:r>
              <a:rPr lang="en-GB" altLang="zh-CN" sz="4000" dirty="0">
                <a:solidFill>
                  <a:schemeClr val="accent2">
                    <a:lumMod val="50000"/>
                  </a:schemeClr>
                </a:solidFill>
                <a:latin typeface="+mj-lt"/>
                <a:cs typeface="+mj-lt"/>
                <a:sym typeface="+mn-ea"/>
              </a:rPr>
              <a:t>. Get involved in relevant standardization work</a:t>
            </a:r>
            <a:endParaRPr kumimoji="0" lang="zh-CN" altLang="en-US" sz="4000" b="1" i="0" u="none" strike="noStrike" kern="1200" cap="none" spc="0" normalizeH="0" baseline="0" noProof="0" dirty="0">
              <a:ln>
                <a:noFill/>
              </a:ln>
              <a:solidFill>
                <a:schemeClr val="accent2">
                  <a:lumMod val="50000"/>
                </a:schemeClr>
              </a:solidFill>
              <a:effectLst/>
              <a:uLnTx/>
              <a:uFillTx/>
              <a:latin typeface="+mj-lt"/>
              <a:ea typeface="微软雅黑" panose="020B0503020204020204" charset="-122"/>
              <a:cs typeface="+mj-lt"/>
              <a:sym typeface="+mn-lt"/>
            </a:endParaRPr>
          </a:p>
          <a:p>
            <a:pPr marL="0" marR="0" lvl="0" indent="0" algn="l" defTabSz="914400" rtl="0" eaLnBrk="1" fontAlgn="auto" latinLnBrk="0" hangingPunct="1">
              <a:lnSpc>
                <a:spcPct val="100000"/>
              </a:lnSpc>
              <a:spcBef>
                <a:spcPts val="0"/>
              </a:spcBef>
              <a:spcAft>
                <a:spcPts val="0"/>
              </a:spcAft>
              <a:buClrTx/>
              <a:buSzTx/>
              <a:buFontTx/>
              <a:buNone/>
              <a:defRPr/>
            </a:pPr>
            <a:r>
              <a:rPr lang="en-US" sz="4000" dirty="0">
                <a:solidFill>
                  <a:schemeClr val="accent2">
                    <a:lumMod val="50000"/>
                  </a:schemeClr>
                </a:solidFill>
                <a:sym typeface="+mn-ea"/>
              </a:rPr>
              <a:t> – </a:t>
            </a:r>
            <a:r>
              <a:rPr lang="en-US" altLang="zh-CN" sz="3200" dirty="0">
                <a:solidFill>
                  <a:schemeClr val="accent2">
                    <a:lumMod val="50000"/>
                  </a:schemeClr>
                </a:solidFill>
                <a:latin typeface="+mj-lt"/>
                <a:sym typeface="+mn-ea"/>
              </a:rPr>
              <a:t>Participation in standards development</a:t>
            </a:r>
            <a:endParaRPr kumimoji="0" lang="en-US" altLang="zh-CN" sz="3200" b="1" i="0" u="none" strike="noStrike" kern="1200" cap="none" spc="0" normalizeH="0" baseline="0" noProof="0" dirty="0">
              <a:ln>
                <a:noFill/>
              </a:ln>
              <a:solidFill>
                <a:schemeClr val="accent2">
                  <a:lumMod val="50000"/>
                </a:schemeClr>
              </a:solidFill>
              <a:effectLst/>
              <a:uLnTx/>
              <a:uFillTx/>
              <a:latin typeface="+mj-lt"/>
              <a:ea typeface="微软雅黑" panose="020B0503020204020204" charset="-122"/>
              <a:cs typeface="+mj-lt"/>
              <a:sym typeface="+mn-ea"/>
            </a:endParaRPr>
          </a:p>
        </p:txBody>
      </p:sp>
      <p:sp>
        <p:nvSpPr>
          <p:cNvPr id="36" name="页脚占位符 40"/>
          <p:cNvSpPr>
            <a:spLocks noGrp="1"/>
          </p:cNvSpPr>
          <p:nvPr>
            <p:ph type="ftr" sz="quarter" idx="11"/>
          </p:nvPr>
        </p:nvSpPr>
        <p:spPr>
          <a:xfrm>
            <a:off x="3716020" y="6368415"/>
            <a:ext cx="4114800" cy="365125"/>
          </a:xfrm>
        </p:spPr>
        <p:txBody>
          <a:bodyPr/>
          <a:lstStyle/>
          <a:p>
            <a:r>
              <a:rPr lang="en-US" altLang="zh-CN" dirty="0">
                <a:cs typeface="+mn-lt"/>
              </a:rPr>
              <a:t>www.sesec.eu</a:t>
            </a:r>
            <a:endParaRPr lang="en-US" altLang="zh-CN" dirty="0">
              <a:cs typeface="+mn-lt"/>
            </a:endParaRPr>
          </a:p>
        </p:txBody>
      </p:sp>
      <p:pic>
        <p:nvPicPr>
          <p:cNvPr id="38" name="图片 3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flipV="1">
            <a:off x="8543517" y="6368563"/>
            <a:ext cx="3479990" cy="366315"/>
          </a:xfrm>
          <a:prstGeom prst="rect">
            <a:avLst/>
          </a:prstGeom>
        </p:spPr>
      </p:pic>
      <p:sp>
        <p:nvSpPr>
          <p:cNvPr id="2" name="文本框 1"/>
          <p:cNvSpPr txBox="1"/>
          <p:nvPr/>
        </p:nvSpPr>
        <p:spPr>
          <a:xfrm>
            <a:off x="711778" y="5697887"/>
            <a:ext cx="3534964" cy="461665"/>
          </a:xfrm>
          <a:prstGeom prst="rect">
            <a:avLst/>
          </a:prstGeom>
          <a:noFill/>
        </p:spPr>
        <p:txBody>
          <a:bodyPr wrap="square" rtlCol="0">
            <a:spAutoFit/>
          </a:bodyPr>
          <a:lstStyle/>
          <a:p>
            <a:r>
              <a:rPr lang="en-US" sz="1200" dirty="0"/>
              <a:t>Please note: Only entities who </a:t>
            </a:r>
            <a:r>
              <a:rPr lang="en-US" sz="1200" dirty="0">
                <a:solidFill>
                  <a:srgbClr val="FF0000"/>
                </a:solidFill>
              </a:rPr>
              <a:t>have registered in China</a:t>
            </a:r>
            <a:r>
              <a:rPr lang="en-US" sz="1200" dirty="0"/>
              <a:t> can participate in standards setting!</a:t>
            </a:r>
            <a:endParaRPr lang="en-GB" sz="1200" dirty="0"/>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p:cNvSpPr/>
          <p:nvPr/>
        </p:nvSpPr>
        <p:spPr>
          <a:xfrm>
            <a:off x="479422" y="255804"/>
            <a:ext cx="10855960" cy="1322070"/>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lang="en-US" altLang="en-GB" sz="4000" dirty="0">
                <a:solidFill>
                  <a:schemeClr val="accent2">
                    <a:lumMod val="50000"/>
                  </a:schemeClr>
                </a:solidFill>
                <a:latin typeface="+mj-lt"/>
                <a:cs typeface="+mj-lt"/>
                <a:sym typeface="+mn-ea"/>
              </a:rPr>
              <a:t>4</a:t>
            </a:r>
            <a:r>
              <a:rPr lang="en-GB" altLang="zh-CN" sz="4000" dirty="0">
                <a:solidFill>
                  <a:schemeClr val="accent2">
                    <a:lumMod val="50000"/>
                  </a:schemeClr>
                </a:solidFill>
                <a:latin typeface="+mj-lt"/>
                <a:cs typeface="+mj-lt"/>
                <a:sym typeface="+mn-ea"/>
              </a:rPr>
              <a:t>. Get involved in relevant standardization work</a:t>
            </a:r>
            <a:endParaRPr lang="en-GB" altLang="zh-CN" sz="4000" dirty="0">
              <a:solidFill>
                <a:schemeClr val="accent2">
                  <a:lumMod val="50000"/>
                </a:schemeClr>
              </a:solidFill>
              <a:latin typeface="+mj-lt"/>
              <a:cs typeface="+mj-lt"/>
              <a:sym typeface="+mn-ea"/>
            </a:endParaRPr>
          </a:p>
          <a:p>
            <a:pPr marL="0" marR="0" lvl="0" indent="0" algn="l" defTabSz="914400" rtl="0" eaLnBrk="1" fontAlgn="auto" latinLnBrk="0" hangingPunct="1">
              <a:lnSpc>
                <a:spcPct val="100000"/>
              </a:lnSpc>
              <a:spcBef>
                <a:spcPts val="0"/>
              </a:spcBef>
              <a:spcAft>
                <a:spcPts val="0"/>
              </a:spcAft>
              <a:buClrTx/>
              <a:buSzTx/>
              <a:buFontTx/>
              <a:buNone/>
              <a:defRPr/>
            </a:pPr>
            <a:r>
              <a:rPr lang="en-US" sz="4000" dirty="0">
                <a:solidFill>
                  <a:schemeClr val="accent2">
                    <a:lumMod val="50000"/>
                  </a:schemeClr>
                </a:solidFill>
                <a:sym typeface="+mn-ea"/>
              </a:rPr>
              <a:t> – </a:t>
            </a:r>
            <a:r>
              <a:rPr lang="en-US" altLang="zh-CN" sz="4000" dirty="0">
                <a:solidFill>
                  <a:schemeClr val="accent2">
                    <a:lumMod val="50000"/>
                  </a:schemeClr>
                </a:solidFill>
                <a:latin typeface="+mj-lt"/>
                <a:sym typeface="+mn-ea"/>
              </a:rPr>
              <a:t>Apply for membership</a:t>
            </a:r>
            <a:endParaRPr kumimoji="0" lang="en-US" altLang="zh-CN" sz="4000" b="1" i="0" u="none" strike="noStrike" kern="1200" cap="none" spc="0" normalizeH="0" baseline="0" noProof="0" dirty="0">
              <a:ln>
                <a:noFill/>
              </a:ln>
              <a:solidFill>
                <a:schemeClr val="accent2">
                  <a:lumMod val="50000"/>
                </a:schemeClr>
              </a:solidFill>
              <a:effectLst/>
              <a:uLnTx/>
              <a:uFillTx/>
              <a:latin typeface="+mj-lt"/>
              <a:ea typeface="微软雅黑" panose="020B0503020204020204" charset="-122"/>
              <a:cs typeface="+mj-lt"/>
              <a:sym typeface="+mn-ea"/>
            </a:endParaRPr>
          </a:p>
        </p:txBody>
      </p:sp>
      <p:sp>
        <p:nvSpPr>
          <p:cNvPr id="12" name="页脚占位符 11"/>
          <p:cNvSpPr>
            <a:spLocks noGrp="1"/>
          </p:cNvSpPr>
          <p:nvPr>
            <p:ph type="ftr" sz="quarter" idx="11"/>
          </p:nvPr>
        </p:nvSpPr>
        <p:spPr>
          <a:xfrm>
            <a:off x="3716020" y="6368415"/>
            <a:ext cx="4114800" cy="365125"/>
          </a:xfrm>
        </p:spPr>
        <p:txBody>
          <a:bodyPr/>
          <a:lstStyle/>
          <a:p>
            <a:r>
              <a:rPr lang="en-US" altLang="zh-CN">
                <a:cs typeface="+mn-lt"/>
              </a:rPr>
              <a:t>www.sesec.eu</a:t>
            </a:r>
            <a:endParaRPr lang="en-US" altLang="zh-CN" dirty="0">
              <a:cs typeface="+mn-lt"/>
            </a:endParaRPr>
          </a:p>
        </p:txBody>
      </p:sp>
      <p:pic>
        <p:nvPicPr>
          <p:cNvPr id="14" name="图片 13"/>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flipV="1">
            <a:off x="8543517" y="6368563"/>
            <a:ext cx="3479990" cy="366315"/>
          </a:xfrm>
          <a:prstGeom prst="rect">
            <a:avLst/>
          </a:prstGeom>
        </p:spPr>
      </p:pic>
      <p:pic>
        <p:nvPicPr>
          <p:cNvPr id="11" name="Picture 10" descr="A group of people playing chess&#10;&#10;Description automatically generated with low confidence"/>
          <p:cNvPicPr>
            <a:picLocks noChangeAspect="1"/>
          </p:cNvPicPr>
          <p:nvPr/>
        </p:nvPicPr>
        <p:blipFill rotWithShape="1">
          <a:blip r:embed="rId2">
            <a:alphaModFix amt="70000"/>
            <a:extLst>
              <a:ext uri="{28A0092B-C50C-407E-A947-70E740481C1C}">
                <a14:useLocalDpi xmlns:a14="http://schemas.microsoft.com/office/drawing/2010/main" val="0"/>
              </a:ext>
            </a:extLst>
          </a:blip>
          <a:srcRect l="4438" t="4691" r="4339" b="4746"/>
          <a:stretch>
            <a:fillRect/>
          </a:stretch>
        </p:blipFill>
        <p:spPr>
          <a:xfrm>
            <a:off x="802179" y="2680435"/>
            <a:ext cx="3024344" cy="1801482"/>
          </a:xfrm>
          <a:prstGeom prst="roundRect">
            <a:avLst>
              <a:gd name="adj" fmla="val 8594"/>
            </a:avLst>
          </a:prstGeom>
          <a:solidFill>
            <a:srgbClr val="FFFFFF">
              <a:shade val="85000"/>
            </a:srgbClr>
          </a:solidFill>
          <a:ln>
            <a:solidFill>
              <a:schemeClr val="accent1">
                <a:lumMod val="50000"/>
              </a:schemeClr>
            </a:solidFill>
          </a:ln>
          <a:effectLst>
            <a:reflection blurRad="12700" stA="38000" endPos="28000" dist="5000" dir="5400000" sy="-100000" algn="bl" rotWithShape="0"/>
          </a:effectLst>
        </p:spPr>
      </p:pic>
      <p:sp>
        <p:nvSpPr>
          <p:cNvPr id="4" name="矩形 3"/>
          <p:cNvSpPr/>
          <p:nvPr/>
        </p:nvSpPr>
        <p:spPr>
          <a:xfrm>
            <a:off x="4471695" y="1978934"/>
            <a:ext cx="5273688" cy="492443"/>
          </a:xfrm>
          <a:prstGeom prst="rect">
            <a:avLst/>
          </a:prstGeom>
        </p:spPr>
        <p:txBody>
          <a:bodyPr wrap="none">
            <a:spAutoFit/>
          </a:bodyPr>
          <a:lstStyle/>
          <a:p>
            <a:pPr lvl="0" defTabSz="914400">
              <a:lnSpc>
                <a:spcPct val="130000"/>
              </a:lnSpc>
              <a:defRPr/>
            </a:pPr>
            <a:r>
              <a:rPr lang="en-GB" altLang="zh-CN" sz="2000" b="1" dirty="0">
                <a:ln w="0"/>
                <a:solidFill>
                  <a:schemeClr val="accent2">
                    <a:lumMod val="50000"/>
                  </a:schemeClr>
                </a:solidFill>
                <a:effectLst>
                  <a:outerShdw blurRad="38100" dist="25400" dir="5400000" algn="ctr" rotWithShape="0">
                    <a:srgbClr val="6E747A">
                      <a:alpha val="43000"/>
                    </a:srgbClr>
                  </a:outerShdw>
                </a:effectLst>
                <a:cs typeface="+mn-lt"/>
                <a:sym typeface="+mn-lt"/>
              </a:rPr>
              <a:t>Apply for membership of relevant TCs/SCs/WGs</a:t>
            </a:r>
            <a:endParaRPr lang="en-GB" altLang="zh-CN" sz="2000" b="1" dirty="0">
              <a:ln w="0"/>
              <a:solidFill>
                <a:schemeClr val="accent2">
                  <a:lumMod val="50000"/>
                </a:schemeClr>
              </a:solidFill>
              <a:effectLst>
                <a:outerShdw blurRad="38100" dist="25400" dir="5400000" algn="ctr" rotWithShape="0">
                  <a:srgbClr val="6E747A">
                    <a:alpha val="43000"/>
                  </a:srgbClr>
                </a:outerShdw>
              </a:effectLst>
              <a:cs typeface="+mn-lt"/>
              <a:sym typeface="+mn-lt"/>
            </a:endParaRPr>
          </a:p>
        </p:txBody>
      </p:sp>
      <p:pic>
        <p:nvPicPr>
          <p:cNvPr id="5" name="图片 4"/>
          <p:cNvPicPr>
            <a:picLocks noChangeAspect="1"/>
          </p:cNvPicPr>
          <p:nvPr/>
        </p:nvPicPr>
        <p:blipFill>
          <a:blip r:embed="rId3"/>
          <a:stretch>
            <a:fillRect/>
          </a:stretch>
        </p:blipFill>
        <p:spPr>
          <a:xfrm>
            <a:off x="4546123" y="2703606"/>
            <a:ext cx="1106905" cy="738963"/>
          </a:xfrm>
          <a:prstGeom prst="rect">
            <a:avLst/>
          </a:prstGeom>
          <a:ln w="25400">
            <a:solidFill>
              <a:schemeClr val="accent2">
                <a:lumMod val="50000"/>
              </a:schemeClr>
            </a:solidFill>
          </a:ln>
        </p:spPr>
      </p:pic>
      <p:sp>
        <p:nvSpPr>
          <p:cNvPr id="7" name="矩形 6"/>
          <p:cNvSpPr/>
          <p:nvPr/>
        </p:nvSpPr>
        <p:spPr>
          <a:xfrm>
            <a:off x="5863107" y="2871069"/>
            <a:ext cx="4676280" cy="452432"/>
          </a:xfrm>
          <a:prstGeom prst="rect">
            <a:avLst/>
          </a:prstGeom>
        </p:spPr>
        <p:txBody>
          <a:bodyPr wrap="none">
            <a:spAutoFit/>
          </a:bodyPr>
          <a:lstStyle/>
          <a:p>
            <a:pPr marL="285750" lvl="0" indent="-285750" defTabSz="914400">
              <a:lnSpc>
                <a:spcPct val="130000"/>
              </a:lnSpc>
              <a:buFont typeface="Arial" panose="020B0604020202020204" pitchFamily="34" charset="0"/>
              <a:buChar char="•"/>
              <a:defRPr/>
            </a:pPr>
            <a:r>
              <a:rPr lang="en-GB" altLang="zh-CN" dirty="0">
                <a:cs typeface="+mn-lt"/>
                <a:sym typeface="+mn-lt"/>
              </a:rPr>
              <a:t>Most of them are open to foreign companies</a:t>
            </a:r>
            <a:endParaRPr lang="en-GB" altLang="zh-CN" dirty="0">
              <a:cs typeface="+mn-lt"/>
              <a:sym typeface="+mn-lt"/>
            </a:endParaRPr>
          </a:p>
        </p:txBody>
      </p:sp>
      <p:pic>
        <p:nvPicPr>
          <p:cNvPr id="8" name="图片 7"/>
          <p:cNvPicPr>
            <a:picLocks noChangeAspect="1"/>
          </p:cNvPicPr>
          <p:nvPr/>
        </p:nvPicPr>
        <p:blipFill>
          <a:blip r:embed="rId4"/>
          <a:stretch>
            <a:fillRect/>
          </a:stretch>
        </p:blipFill>
        <p:spPr>
          <a:xfrm>
            <a:off x="4545965" y="3614420"/>
            <a:ext cx="1123315" cy="779145"/>
          </a:xfrm>
          <a:prstGeom prst="rect">
            <a:avLst/>
          </a:prstGeom>
          <a:ln w="25400">
            <a:solidFill>
              <a:schemeClr val="accent2">
                <a:lumMod val="75000"/>
              </a:schemeClr>
            </a:solidFill>
          </a:ln>
        </p:spPr>
      </p:pic>
      <p:sp>
        <p:nvSpPr>
          <p:cNvPr id="9" name="矩形 8"/>
          <p:cNvSpPr/>
          <p:nvPr/>
        </p:nvSpPr>
        <p:spPr>
          <a:xfrm>
            <a:off x="5863107" y="3723193"/>
            <a:ext cx="3333733" cy="452432"/>
          </a:xfrm>
          <a:prstGeom prst="rect">
            <a:avLst/>
          </a:prstGeom>
        </p:spPr>
        <p:txBody>
          <a:bodyPr wrap="none">
            <a:spAutoFit/>
          </a:bodyPr>
          <a:lstStyle/>
          <a:p>
            <a:pPr marL="285750" lvl="0" indent="-285750" defTabSz="914400">
              <a:lnSpc>
                <a:spcPct val="130000"/>
              </a:lnSpc>
              <a:buFont typeface="Arial" panose="020B0604020202020204" pitchFamily="34" charset="0"/>
              <a:buChar char="•"/>
              <a:defRPr/>
            </a:pPr>
            <a:r>
              <a:rPr lang="en-GB" altLang="zh-CN" dirty="0">
                <a:cs typeface="+mn-lt"/>
                <a:sym typeface="+mn-lt"/>
              </a:rPr>
              <a:t>Chinese is their work language</a:t>
            </a:r>
            <a:endParaRPr lang="en-GB" altLang="zh-CN" dirty="0">
              <a:cs typeface="+mn-lt"/>
              <a:sym typeface="+mn-lt"/>
            </a:endParaRPr>
          </a:p>
        </p:txBody>
      </p:sp>
      <p:pic>
        <p:nvPicPr>
          <p:cNvPr id="10" name="图片 9"/>
          <p:cNvPicPr>
            <a:picLocks noChangeAspect="1"/>
          </p:cNvPicPr>
          <p:nvPr/>
        </p:nvPicPr>
        <p:blipFill>
          <a:blip r:embed="rId5"/>
          <a:stretch>
            <a:fillRect/>
          </a:stretch>
        </p:blipFill>
        <p:spPr>
          <a:xfrm flipH="1">
            <a:off x="4546123" y="4544922"/>
            <a:ext cx="1122441" cy="722301"/>
          </a:xfrm>
          <a:prstGeom prst="rect">
            <a:avLst/>
          </a:prstGeom>
          <a:ln w="25400">
            <a:solidFill>
              <a:schemeClr val="accent2">
                <a:lumMod val="50000"/>
              </a:schemeClr>
            </a:solidFill>
          </a:ln>
        </p:spPr>
      </p:pic>
      <p:sp>
        <p:nvSpPr>
          <p:cNvPr id="13" name="矩形 12"/>
          <p:cNvSpPr/>
          <p:nvPr/>
        </p:nvSpPr>
        <p:spPr>
          <a:xfrm>
            <a:off x="5863107" y="4575317"/>
            <a:ext cx="2018373" cy="452432"/>
          </a:xfrm>
          <a:prstGeom prst="rect">
            <a:avLst/>
          </a:prstGeom>
        </p:spPr>
        <p:txBody>
          <a:bodyPr wrap="none">
            <a:spAutoFit/>
          </a:bodyPr>
          <a:lstStyle/>
          <a:p>
            <a:pPr marL="285750" lvl="0" indent="-285750" defTabSz="914400">
              <a:lnSpc>
                <a:spcPct val="130000"/>
              </a:lnSpc>
              <a:buFont typeface="Arial" panose="020B0604020202020204" pitchFamily="34" charset="0"/>
              <a:buChar char="•"/>
              <a:defRPr/>
            </a:pPr>
            <a:r>
              <a:rPr lang="en-GB" altLang="zh-CN" dirty="0">
                <a:cs typeface="+mn-lt"/>
                <a:sym typeface="+mn-lt"/>
              </a:rPr>
              <a:t>Membership fee</a:t>
            </a:r>
            <a:endParaRPr lang="en-GB" altLang="zh-CN" dirty="0">
              <a:cs typeface="+mn-lt"/>
              <a:sym typeface="+mn-lt"/>
            </a:endParaRPr>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矩形 5"/>
          <p:cNvSpPr/>
          <p:nvPr/>
        </p:nvSpPr>
        <p:spPr>
          <a:xfrm>
            <a:off x="542921" y="609854"/>
            <a:ext cx="10966464" cy="1323439"/>
          </a:xfrm>
          <a:prstGeom prst="rect">
            <a:avLst/>
          </a:prstGeom>
        </p:spPr>
        <p:txBody>
          <a:bodyPr wrap="none">
            <a:spAutoFit/>
          </a:bodyPr>
          <a:lstStyle/>
          <a:p>
            <a:pPr algn="l" defTabSz="914400">
              <a:defRPr/>
            </a:pPr>
            <a:r>
              <a:rPr lang="en-US" altLang="en-GB" sz="4000" dirty="0">
                <a:solidFill>
                  <a:schemeClr val="accent2">
                    <a:lumMod val="50000"/>
                  </a:schemeClr>
                </a:solidFill>
                <a:latin typeface="+mj-lt"/>
                <a:cs typeface="+mj-lt"/>
                <a:sym typeface="+mn-ea"/>
              </a:rPr>
              <a:t>4</a:t>
            </a:r>
            <a:r>
              <a:rPr lang="en-GB" altLang="zh-CN" sz="4000" dirty="0">
                <a:solidFill>
                  <a:schemeClr val="accent2">
                    <a:lumMod val="50000"/>
                  </a:schemeClr>
                </a:solidFill>
                <a:latin typeface="+mj-lt"/>
                <a:cs typeface="+mj-lt"/>
                <a:sym typeface="+mn-ea"/>
              </a:rPr>
              <a:t>. Get involved in relevant standardization work</a:t>
            </a:r>
            <a:endParaRPr kumimoji="0" lang="zh-CN" altLang="en-US" sz="4000" b="1" i="0" u="none" strike="noStrike" kern="1200" cap="none" spc="0" normalizeH="0" baseline="0" noProof="0" dirty="0">
              <a:ln>
                <a:noFill/>
              </a:ln>
              <a:solidFill>
                <a:schemeClr val="accent2">
                  <a:lumMod val="50000"/>
                </a:schemeClr>
              </a:solidFill>
              <a:effectLst/>
              <a:uLnTx/>
              <a:uFillTx/>
              <a:latin typeface="+mj-lt"/>
              <a:ea typeface="微软雅黑" panose="020B0503020204020204" charset="-122"/>
              <a:cs typeface="+mj-lt"/>
              <a:sym typeface="+mn-lt"/>
            </a:endParaRPr>
          </a:p>
          <a:p>
            <a:pPr marL="0" marR="0" lvl="0" indent="0" algn="l" defTabSz="914400" rtl="0" eaLnBrk="1" fontAlgn="auto" latinLnBrk="0" hangingPunct="1">
              <a:lnSpc>
                <a:spcPct val="100000"/>
              </a:lnSpc>
              <a:spcBef>
                <a:spcPts val="0"/>
              </a:spcBef>
              <a:spcAft>
                <a:spcPts val="0"/>
              </a:spcAft>
              <a:buClrTx/>
              <a:buSzTx/>
              <a:buFontTx/>
              <a:buNone/>
              <a:defRPr/>
            </a:pPr>
            <a:r>
              <a:rPr lang="en-US" sz="4000" dirty="0">
                <a:solidFill>
                  <a:schemeClr val="accent2">
                    <a:lumMod val="50000"/>
                  </a:schemeClr>
                </a:solidFill>
                <a:sym typeface="+mn-ea"/>
              </a:rPr>
              <a:t> – </a:t>
            </a:r>
            <a:r>
              <a:rPr lang="en-US" altLang="zh-CN" sz="3200" dirty="0">
                <a:solidFill>
                  <a:schemeClr val="accent2">
                    <a:lumMod val="50000"/>
                  </a:schemeClr>
                </a:solidFill>
                <a:latin typeface="+mj-lt"/>
                <a:sym typeface="+mn-ea"/>
              </a:rPr>
              <a:t>Participation in standards development (Some tips)</a:t>
            </a:r>
            <a:endParaRPr kumimoji="0" lang="en-US" altLang="zh-CN" sz="3200" b="1" i="0" u="none" strike="noStrike" kern="1200" cap="none" spc="0" normalizeH="0" baseline="0" noProof="0" dirty="0">
              <a:ln>
                <a:noFill/>
              </a:ln>
              <a:solidFill>
                <a:schemeClr val="accent2">
                  <a:lumMod val="50000"/>
                </a:schemeClr>
              </a:solidFill>
              <a:effectLst/>
              <a:uLnTx/>
              <a:uFillTx/>
              <a:latin typeface="+mj-lt"/>
              <a:ea typeface="微软雅黑" panose="020B0503020204020204" charset="-122"/>
              <a:cs typeface="+mj-lt"/>
              <a:sym typeface="+mn-ea"/>
            </a:endParaRPr>
          </a:p>
        </p:txBody>
      </p:sp>
      <p:sp>
        <p:nvSpPr>
          <p:cNvPr id="36" name="页脚占位符 40"/>
          <p:cNvSpPr>
            <a:spLocks noGrp="1"/>
          </p:cNvSpPr>
          <p:nvPr>
            <p:ph type="ftr" sz="quarter" idx="11"/>
          </p:nvPr>
        </p:nvSpPr>
        <p:spPr>
          <a:xfrm>
            <a:off x="3716020" y="6368415"/>
            <a:ext cx="4114800" cy="365125"/>
          </a:xfrm>
        </p:spPr>
        <p:txBody>
          <a:bodyPr/>
          <a:lstStyle/>
          <a:p>
            <a:r>
              <a:rPr lang="en-US" altLang="zh-CN" dirty="0">
                <a:cs typeface="+mn-lt"/>
              </a:rPr>
              <a:t>www.sesec.eu</a:t>
            </a:r>
            <a:endParaRPr lang="en-US" altLang="zh-CN" dirty="0">
              <a:cs typeface="+mn-lt"/>
            </a:endParaRPr>
          </a:p>
        </p:txBody>
      </p:sp>
      <p:pic>
        <p:nvPicPr>
          <p:cNvPr id="38" name="图片 39"/>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flipV="1">
            <a:off x="8543517" y="6368563"/>
            <a:ext cx="3479990" cy="366315"/>
          </a:xfrm>
          <a:prstGeom prst="rect">
            <a:avLst/>
          </a:prstGeom>
        </p:spPr>
      </p:pic>
      <p:sp>
        <p:nvSpPr>
          <p:cNvPr id="2" name="文本框 1"/>
          <p:cNvSpPr txBox="1"/>
          <p:nvPr/>
        </p:nvSpPr>
        <p:spPr>
          <a:xfrm>
            <a:off x="711778" y="5697887"/>
            <a:ext cx="3534964" cy="461665"/>
          </a:xfrm>
          <a:prstGeom prst="rect">
            <a:avLst/>
          </a:prstGeom>
          <a:noFill/>
        </p:spPr>
        <p:txBody>
          <a:bodyPr wrap="square" rtlCol="0">
            <a:spAutoFit/>
          </a:bodyPr>
          <a:lstStyle/>
          <a:p>
            <a:r>
              <a:rPr lang="en-US" sz="1200" dirty="0"/>
              <a:t>Please note: Only entities who </a:t>
            </a:r>
            <a:r>
              <a:rPr lang="en-US" sz="1200" dirty="0">
                <a:solidFill>
                  <a:srgbClr val="FF0000"/>
                </a:solidFill>
              </a:rPr>
              <a:t>have registered in China</a:t>
            </a:r>
            <a:r>
              <a:rPr lang="en-US" sz="1200" dirty="0"/>
              <a:t> can participate in standards setting!</a:t>
            </a:r>
            <a:endParaRPr lang="en-GB" sz="1200" dirty="0"/>
          </a:p>
        </p:txBody>
      </p:sp>
      <p:sp>
        <p:nvSpPr>
          <p:cNvPr id="4" name="TextBox 3"/>
          <p:cNvSpPr txBox="1"/>
          <p:nvPr/>
        </p:nvSpPr>
        <p:spPr>
          <a:xfrm>
            <a:off x="1616589" y="2142156"/>
            <a:ext cx="9892795" cy="3046095"/>
          </a:xfrm>
          <a:prstGeom prst="rect">
            <a:avLst/>
          </a:prstGeom>
          <a:noFill/>
        </p:spPr>
        <p:txBody>
          <a:bodyPr wrap="square" rtlCol="0">
            <a:spAutoFit/>
          </a:bodyPr>
          <a:lstStyle/>
          <a:p>
            <a:pPr marL="285750" indent="-285750">
              <a:buFont typeface="Arial" panose="020B0604020202020204" pitchFamily="34" charset="0"/>
              <a:buChar char="•"/>
            </a:pPr>
            <a:r>
              <a:rPr lang="en-GB" sz="2400" dirty="0"/>
              <a:t>Figure out which Technical Committees are important for your products and your companies business strategies</a:t>
            </a:r>
            <a:endParaRPr lang="en-GB" sz="2400" dirty="0"/>
          </a:p>
          <a:p>
            <a:pPr marL="285750" indent="-285750">
              <a:buFont typeface="Arial" panose="020B0604020202020204" pitchFamily="34" charset="0"/>
              <a:buChar char="•"/>
            </a:pPr>
            <a:r>
              <a:rPr lang="en-GB" sz="2400" dirty="0"/>
              <a:t>Get contacts with TC secretariates and set up good connections</a:t>
            </a:r>
            <a:endParaRPr lang="en-GB" sz="2400" dirty="0"/>
          </a:p>
          <a:p>
            <a:pPr marL="285750" indent="-285750">
              <a:buFont typeface="Arial" panose="020B0604020202020204" pitchFamily="34" charset="0"/>
              <a:buChar char="•"/>
            </a:pPr>
            <a:r>
              <a:rPr lang="en-GB" sz="2400" dirty="0"/>
              <a:t>Emphasize what you can bring to the TC and standardization work </a:t>
            </a:r>
            <a:endParaRPr lang="en-GB" sz="2400" dirty="0"/>
          </a:p>
          <a:p>
            <a:pPr marL="285750" indent="-285750">
              <a:buFont typeface="Arial" panose="020B0604020202020204" pitchFamily="34" charset="0"/>
              <a:buChar char="•"/>
            </a:pPr>
            <a:r>
              <a:rPr lang="en-GB" sz="2400" dirty="0"/>
              <a:t>Learn Chinese culture and try to follow the rules (visible or invisible)</a:t>
            </a:r>
            <a:endParaRPr lang="en-GB" sz="2400" dirty="0"/>
          </a:p>
          <a:p>
            <a:pPr marL="285750" indent="-285750">
              <a:buFont typeface="Arial" panose="020B0604020202020204" pitchFamily="34" charset="0"/>
              <a:buChar char="•"/>
            </a:pPr>
            <a:r>
              <a:rPr lang="en-GB" sz="2400" dirty="0"/>
              <a:t>Make comments and objections smartly</a:t>
            </a:r>
            <a:endParaRPr lang="en-GB" sz="2400" dirty="0"/>
          </a:p>
          <a:p>
            <a:pPr marL="285750" indent="-285750">
              <a:buFont typeface="Arial" panose="020B0604020202020204" pitchFamily="34" charset="0"/>
              <a:buChar char="•"/>
            </a:pPr>
            <a:r>
              <a:rPr lang="en-GB" sz="2400" dirty="0"/>
              <a:t>Make technical lobby strategies (like cooperate with local competitors or </a:t>
            </a:r>
            <a:r>
              <a:rPr lang="en-GB" sz="2400"/>
              <a:t>the secretariates) </a:t>
            </a:r>
            <a:endParaRPr lang="en-GB" sz="2400" dirty="0"/>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7" name="Rectangle 6"/>
          <p:cNvSpPr>
            <a:spLocks noGrp="1" noRot="1" noChangeAspect="1" noMove="1" noResize="1" noEditPoints="1" noAdjustHandles="1" noChangeArrowheads="1" noChangeShapeType="1" noTextEdit="1"/>
          </p:cNvSpPr>
          <p:nvPr/>
        </p:nvSpPr>
        <p:spPr>
          <a:xfrm>
            <a:off x="0" y="1"/>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a:spLocks noGrp="1" noRot="1" noChangeAspect="1" noMove="1" noResize="1" noEditPoints="1" noAdjustHandles="1" noChangeArrowheads="1" noChangeShapeType="1" noTextEdit="1"/>
          </p:cNvSpPr>
          <p:nvPr/>
        </p:nvSpPr>
        <p:spPr>
          <a:xfrm>
            <a:off x="305" y="0"/>
            <a:ext cx="1219169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sp>
        <p:nvSpPr>
          <p:cNvPr id="2" name="标题 1"/>
          <p:cNvSpPr txBox="1"/>
          <p:nvPr/>
        </p:nvSpPr>
        <p:spPr>
          <a:xfrm>
            <a:off x="290695" y="157497"/>
            <a:ext cx="10021446" cy="916565"/>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spcAft>
                <a:spcPts val="600"/>
              </a:spcAft>
            </a:pPr>
            <a:r>
              <a:rPr lang="en-US" sz="5200" kern="1200" dirty="0">
                <a:solidFill>
                  <a:schemeClr val="accent2">
                    <a:lumMod val="50000"/>
                  </a:schemeClr>
                </a:solidFill>
                <a:latin typeface="+mj-lt"/>
                <a:ea typeface="+mj-ea"/>
                <a:cs typeface="+mj-cs"/>
                <a:sym typeface="+mn-ea"/>
              </a:rPr>
              <a:t>Useful links</a:t>
            </a:r>
            <a:endParaRPr lang="en-US" altLang="zh-CN" sz="5200" kern="1200" dirty="0">
              <a:solidFill>
                <a:schemeClr val="accent2">
                  <a:lumMod val="50000"/>
                </a:schemeClr>
              </a:solidFill>
              <a:latin typeface="+mj-lt"/>
              <a:ea typeface="+mj-ea"/>
              <a:cs typeface="+mj-cs"/>
              <a:sym typeface="+mn-ea"/>
            </a:endParaRPr>
          </a:p>
        </p:txBody>
      </p:sp>
      <p:sp>
        <p:nvSpPr>
          <p:cNvPr id="23" name="TextBox 22"/>
          <p:cNvSpPr txBox="1"/>
          <p:nvPr/>
        </p:nvSpPr>
        <p:spPr>
          <a:xfrm>
            <a:off x="916305" y="993775"/>
            <a:ext cx="11275695" cy="5077460"/>
          </a:xfrm>
          <a:prstGeom prst="rect">
            <a:avLst/>
          </a:prstGeom>
          <a:noFill/>
        </p:spPr>
        <p:txBody>
          <a:bodyPr wrap="square">
            <a:spAutoFit/>
          </a:bodyPr>
          <a:lstStyle/>
          <a:p>
            <a:pPr>
              <a:lnSpc>
                <a:spcPct val="150000"/>
              </a:lnSpc>
              <a:spcBef>
                <a:spcPct val="0"/>
              </a:spcBef>
            </a:pPr>
            <a:r>
              <a:rPr lang="en-US" altLang="zh-CN" b="1" dirty="0">
                <a:sym typeface="+mn-ea"/>
              </a:rPr>
              <a:t>SESEC: </a:t>
            </a:r>
            <a:r>
              <a:rPr lang="en-US" altLang="zh-CN" b="1" dirty="0">
                <a:solidFill>
                  <a:schemeClr val="accent2">
                    <a:lumMod val="75000"/>
                  </a:schemeClr>
                </a:solidFill>
                <a:sym typeface="+mn-ea"/>
                <a:hlinkClick r:id="rId1"/>
              </a:rPr>
              <a:t>www.sesec.eu</a:t>
            </a:r>
            <a:endParaRPr lang="zh-CN" altLang="en-US" b="1" dirty="0"/>
          </a:p>
          <a:p>
            <a:pPr>
              <a:lnSpc>
                <a:spcPct val="150000"/>
              </a:lnSpc>
              <a:spcBef>
                <a:spcPct val="0"/>
              </a:spcBef>
            </a:pPr>
            <a:r>
              <a:rPr lang="en-GB" altLang="zh-CN" b="1">
                <a:sym typeface="+mn-ea"/>
              </a:rPr>
              <a:t>EU-China Standards Platform: </a:t>
            </a:r>
            <a:r>
              <a:rPr lang="en-GB" altLang="zh-CN" b="1">
                <a:solidFill>
                  <a:schemeClr val="accent2">
                    <a:lumMod val="75000"/>
                  </a:schemeClr>
                </a:solidFill>
                <a:sym typeface="+mn-ea"/>
                <a:hlinkClick r:id="rId2"/>
              </a:rPr>
              <a:t>https://webgate.ec.europa.eu/cesip/</a:t>
            </a:r>
            <a:r>
              <a:rPr lang="en-GB" altLang="zh-CN" b="1">
                <a:solidFill>
                  <a:schemeClr val="accent2">
                    <a:lumMod val="75000"/>
                  </a:schemeClr>
                </a:solidFill>
                <a:sym typeface="+mn-ea"/>
              </a:rPr>
              <a:t> </a:t>
            </a:r>
            <a:endParaRPr lang="en-GB" altLang="zh-CN" b="1">
              <a:solidFill>
                <a:schemeClr val="accent6"/>
              </a:solidFill>
              <a:sym typeface="+mn-ea"/>
            </a:endParaRPr>
          </a:p>
          <a:p>
            <a:pPr>
              <a:lnSpc>
                <a:spcPct val="150000"/>
              </a:lnSpc>
              <a:spcBef>
                <a:spcPct val="0"/>
              </a:spcBef>
            </a:pPr>
            <a:r>
              <a:rPr lang="en-US" altLang="zh-CN" b="1"/>
              <a:t>National </a:t>
            </a:r>
            <a:r>
              <a:rPr lang="en-US" altLang="zh-CN" b="1" dirty="0"/>
              <a:t>Public Service Platform for Standards Information (Chinese language):</a:t>
            </a:r>
            <a:r>
              <a:rPr lang="en-US" altLang="zh-CN" b="1" dirty="0">
                <a:solidFill>
                  <a:srgbClr val="6B9F25"/>
                </a:solidFill>
                <a:hlinkClick r:id="rId3" action="ppaction://hlinkfile"/>
              </a:rPr>
              <a:t> </a:t>
            </a:r>
            <a:r>
              <a:rPr lang="en-US" altLang="zh-CN" b="1" dirty="0">
                <a:solidFill>
                  <a:schemeClr val="accent6"/>
                </a:solidFill>
                <a:hlinkClick r:id="rId3" action="ppaction://hlinkfile"/>
              </a:rPr>
              <a:t>http://std.samr.gov.cn/ </a:t>
            </a:r>
            <a:endParaRPr lang="en-US" altLang="zh-CN" b="1" dirty="0"/>
          </a:p>
          <a:p>
            <a:pPr>
              <a:lnSpc>
                <a:spcPct val="150000"/>
              </a:lnSpc>
              <a:spcBef>
                <a:spcPct val="0"/>
              </a:spcBef>
            </a:pPr>
            <a:r>
              <a:rPr lang="en-US" altLang="zh-CN" b="1" dirty="0"/>
              <a:t>Sector Standards Information Platform (Chinese language)</a:t>
            </a:r>
            <a:endParaRPr lang="en-US" altLang="zh-CN" b="1" dirty="0"/>
          </a:p>
          <a:p>
            <a:pPr marL="171450" indent="-171450">
              <a:lnSpc>
                <a:spcPct val="150000"/>
              </a:lnSpc>
              <a:spcBef>
                <a:spcPct val="0"/>
              </a:spcBef>
              <a:buFont typeface="Arial" panose="020B0604020202020204" pitchFamily="34" charset="0"/>
              <a:buChar char="•"/>
            </a:pPr>
            <a:r>
              <a:rPr lang="en-US" altLang="zh-CN" b="1" dirty="0"/>
              <a:t>MIIT</a:t>
            </a:r>
            <a:r>
              <a:rPr lang="en-US" altLang="zh-CN" b="1" dirty="0">
                <a:solidFill>
                  <a:schemeClr val="accent1"/>
                </a:solidFill>
              </a:rPr>
              <a:t>: </a:t>
            </a:r>
            <a:r>
              <a:rPr lang="en-US" altLang="zh-CN" b="1" dirty="0">
                <a:solidFill>
                  <a:schemeClr val="accent6"/>
                </a:solidFill>
                <a:hlinkClick r:id="rId4" action="ppaction://hlinkfile"/>
              </a:rPr>
              <a:t>https://www.miitstd.cn/index.aspx</a:t>
            </a:r>
            <a:endParaRPr lang="en-US" altLang="zh-CN" b="1" dirty="0">
              <a:solidFill>
                <a:schemeClr val="accent6"/>
              </a:solidFill>
            </a:endParaRPr>
          </a:p>
          <a:p>
            <a:pPr marL="171450" indent="-171450">
              <a:lnSpc>
                <a:spcPct val="150000"/>
              </a:lnSpc>
              <a:spcBef>
                <a:spcPct val="0"/>
              </a:spcBef>
              <a:buFont typeface="Arial" panose="020B0604020202020204" pitchFamily="34" charset="0"/>
              <a:buChar char="•"/>
            </a:pPr>
            <a:r>
              <a:rPr lang="en-US" altLang="zh-CN" b="1" dirty="0"/>
              <a:t>Ministry of Transport: </a:t>
            </a:r>
            <a:r>
              <a:rPr lang="en-US" altLang="zh-CN" b="1" dirty="0">
                <a:solidFill>
                  <a:schemeClr val="accent6"/>
                </a:solidFill>
                <a:hlinkClick r:id="rId5"/>
              </a:rPr>
              <a:t>http://jtst.mot.gov.cn/arch/prof </a:t>
            </a:r>
            <a:endParaRPr lang="en-US" altLang="zh-CN" b="1" dirty="0">
              <a:solidFill>
                <a:schemeClr val="accent6"/>
              </a:solidFill>
            </a:endParaRPr>
          </a:p>
          <a:p>
            <a:pPr marL="171450" indent="-171450">
              <a:lnSpc>
                <a:spcPct val="150000"/>
              </a:lnSpc>
              <a:spcBef>
                <a:spcPct val="0"/>
              </a:spcBef>
              <a:buFont typeface="Arial" panose="020B0604020202020204" pitchFamily="34" charset="0"/>
              <a:buChar char="•"/>
            </a:pPr>
            <a:r>
              <a:rPr lang="en-US" altLang="zh-CN" b="1" dirty="0"/>
              <a:t>Ministry of Housing and Rural-Urban Development: </a:t>
            </a:r>
            <a:r>
              <a:rPr lang="en-US" altLang="zh-CN" b="1" dirty="0">
                <a:solidFill>
                  <a:schemeClr val="accent6"/>
                </a:solidFill>
                <a:hlinkClick r:id="rId6"/>
              </a:rPr>
              <a:t>http://123.57.49.105:81/bztx/</a:t>
            </a:r>
            <a:r>
              <a:rPr lang="en-US" altLang="zh-CN" b="1" dirty="0">
                <a:solidFill>
                  <a:schemeClr val="accent6"/>
                </a:solidFill>
              </a:rPr>
              <a:t> </a:t>
            </a:r>
            <a:endParaRPr lang="en-US" altLang="zh-CN" b="1" dirty="0">
              <a:solidFill>
                <a:schemeClr val="accent6"/>
              </a:solidFill>
            </a:endParaRPr>
          </a:p>
          <a:p>
            <a:pPr marL="171450" indent="-171450">
              <a:lnSpc>
                <a:spcPct val="150000"/>
              </a:lnSpc>
              <a:spcBef>
                <a:spcPct val="0"/>
              </a:spcBef>
              <a:buFont typeface="Arial" panose="020B0604020202020204" pitchFamily="34" charset="0"/>
              <a:buChar char="•"/>
            </a:pPr>
            <a:r>
              <a:rPr lang="en-US" altLang="zh-CN" b="1" dirty="0"/>
              <a:t>National Medial Products Administration: </a:t>
            </a:r>
            <a:r>
              <a:rPr lang="en-US" altLang="zh-CN" b="1" dirty="0">
                <a:solidFill>
                  <a:schemeClr val="accent6"/>
                </a:solidFill>
                <a:hlinkClick r:id="rId7"/>
              </a:rPr>
              <a:t>http://app1.nmpa.gov.cn/data_nmpa/face3/base.jsp?tableId=21&amp;tableName=TABLE21&amp;title=%D2%BD%C1%C6%C6%F7%D0%B5%B1%EA%D7%BC%C4%BF%C2%BC&amp;bcId=152904437880111023387499337007 </a:t>
            </a:r>
            <a:endParaRPr lang="en-US" altLang="zh-CN" b="1" dirty="0">
              <a:solidFill>
                <a:schemeClr val="accent6"/>
              </a:solidFill>
            </a:endParaRPr>
          </a:p>
        </p:txBody>
      </p:sp>
      <p:sp>
        <p:nvSpPr>
          <p:cNvPr id="27" name="页脚占位符 14"/>
          <p:cNvSpPr>
            <a:spLocks noGrp="1"/>
          </p:cNvSpPr>
          <p:nvPr>
            <p:ph type="ftr" sz="quarter" idx="11"/>
          </p:nvPr>
        </p:nvSpPr>
        <p:spPr>
          <a:xfrm>
            <a:off x="3716020" y="6368415"/>
            <a:ext cx="4114800" cy="365125"/>
          </a:xfrm>
        </p:spPr>
        <p:txBody>
          <a:bodyPr/>
          <a:lstStyle/>
          <a:p>
            <a:r>
              <a:rPr lang="en-US" altLang="zh-CN" dirty="0">
                <a:cs typeface="+mn-lt"/>
              </a:rPr>
              <a:t>www.sesec.eu</a:t>
            </a:r>
            <a:endParaRPr lang="en-US" altLang="zh-CN" dirty="0">
              <a:cs typeface="+mn-lt"/>
            </a:endParaRPr>
          </a:p>
        </p:txBody>
      </p:sp>
      <p:pic>
        <p:nvPicPr>
          <p:cNvPr id="28" name="图片 17"/>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flipV="1">
            <a:off x="8543517" y="6368563"/>
            <a:ext cx="3479990" cy="366315"/>
          </a:xfrm>
          <a:prstGeom prst="rect">
            <a:avLst/>
          </a:prstGeom>
        </p:spPr>
      </p:pic>
      <p:grpSp>
        <p:nvGrpSpPr>
          <p:cNvPr id="51" name="Group 41"/>
          <p:cNvGrpSpPr>
            <a:grpSpLocks noGrp="1" noRot="1" noChangeAspect="1" noMove="1" noResize="1" noUngrp="1"/>
          </p:cNvGrpSpPr>
          <p:nvPr/>
        </p:nvGrpSpPr>
        <p:grpSpPr>
          <a:xfrm flipH="1">
            <a:off x="10964637" y="2358"/>
            <a:ext cx="1876653" cy="1766008"/>
            <a:chOff x="-648769" y="2358"/>
            <a:chExt cx="1876653" cy="1766008"/>
          </a:xfrm>
        </p:grpSpPr>
        <p:sp>
          <p:nvSpPr>
            <p:cNvPr id="52" name="Freeform: Shape 42"/>
            <p:cNvSpPr/>
            <p:nvPr>
              <p:custDataLst>
                <p:tags r:id="rId9"/>
              </p:custDataLst>
            </p:nvPr>
          </p:nvSpPr>
          <p:spPr>
            <a:xfrm rot="2700000">
              <a:off x="-415188" y="-231223"/>
              <a:ext cx="1409491" cy="1876653"/>
            </a:xfrm>
            <a:custGeom>
              <a:avLst/>
              <a:gdLst>
                <a:gd name="connsiteX0" fmla="*/ 0 w 1409491"/>
                <a:gd name="connsiteY0" fmla="*/ 643075 h 1876653"/>
                <a:gd name="connsiteX1" fmla="*/ 643075 w 1409491"/>
                <a:gd name="connsiteY1" fmla="*/ 0 h 1876653"/>
                <a:gd name="connsiteX2" fmla="*/ 1409491 w 1409491"/>
                <a:gd name="connsiteY2" fmla="*/ 0 h 1876653"/>
                <a:gd name="connsiteX3" fmla="*/ 1409491 w 1409491"/>
                <a:gd name="connsiteY3" fmla="*/ 1876653 h 1876653"/>
                <a:gd name="connsiteX4" fmla="*/ 1233578 w 1409491"/>
                <a:gd name="connsiteY4" fmla="*/ 1876653 h 18766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491" h="1876653">
                  <a:moveTo>
                    <a:pt x="0" y="643075"/>
                  </a:moveTo>
                  <a:lnTo>
                    <a:pt x="643075" y="0"/>
                  </a:lnTo>
                  <a:lnTo>
                    <a:pt x="1409491" y="0"/>
                  </a:lnTo>
                  <a:lnTo>
                    <a:pt x="1409491" y="1876653"/>
                  </a:lnTo>
                  <a:lnTo>
                    <a:pt x="1233578" y="1876653"/>
                  </a:lnTo>
                  <a:close/>
                </a:path>
              </a:pathLst>
            </a:custGeom>
            <a:solidFill>
              <a:schemeClr val="accent2">
                <a:lumMod val="60000"/>
                <a:lumOff val="40000"/>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ectangle 43"/>
            <p:cNvSpPr/>
            <p:nvPr>
              <p:custDataLst>
                <p:tags r:id="rId10"/>
              </p:custDataLst>
            </p:nvPr>
          </p:nvSpPr>
          <p:spPr>
            <a:xfrm rot="2700000">
              <a:off x="301285" y="1282788"/>
              <a:ext cx="485578" cy="48557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4" name="Rectangle 45"/>
          <p:cNvSpPr>
            <a:spLocks noGrp="1" noRot="1" noChangeAspect="1" noMove="1" noResize="1" noEditPoints="1" noAdjustHandles="1" noChangeArrowheads="1" noChangeShapeType="1" noTextEdit="1"/>
          </p:cNvSpPr>
          <p:nvPr>
            <p:custDataLst>
              <p:tags r:id="rId11"/>
            </p:custDataLst>
          </p:nvPr>
        </p:nvSpPr>
        <p:spPr>
          <a:xfrm rot="2700000">
            <a:off x="2737196" y="6033666"/>
            <a:ext cx="645368" cy="645368"/>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Isosceles Triangle 47"/>
          <p:cNvSpPr>
            <a:spLocks noGrp="1" noRot="1" noChangeAspect="1" noMove="1" noResize="1" noEditPoints="1" noAdjustHandles="1" noChangeArrowheads="1" noChangeShapeType="1" noTextEdit="1"/>
          </p:cNvSpPr>
          <p:nvPr>
            <p:custDataLst>
              <p:tags r:id="rId12"/>
            </p:custDataLst>
          </p:nvPr>
        </p:nvSpPr>
        <p:spPr>
          <a:xfrm>
            <a:off x="1343436" y="5721108"/>
            <a:ext cx="2261965" cy="1136891"/>
          </a:xfrm>
          <a:prstGeom prst="triangle">
            <a:avLst>
              <a:gd name="adj" fmla="val 50000"/>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1" name="textbox 421"/>
          <p:cNvSpPr/>
          <p:nvPr/>
        </p:nvSpPr>
        <p:spPr>
          <a:xfrm>
            <a:off x="5426710" y="2530475"/>
            <a:ext cx="6120765" cy="2625090"/>
          </a:xfrm>
          <a:prstGeom prst="rect">
            <a:avLst/>
          </a:prstGeom>
        </p:spPr>
        <p:txBody>
          <a:bodyPr vert="horz" wrap="square" lIns="0" tIns="0" rIns="0" bIns="0"/>
          <a:lstStyle/>
          <a:p>
            <a:pPr indent="0" algn="l" rtl="0" eaLnBrk="0" fontAlgn="auto">
              <a:lnSpc>
                <a:spcPct val="140000"/>
              </a:lnSpc>
              <a:spcBef>
                <a:spcPts val="0"/>
              </a:spcBef>
            </a:pPr>
            <a:r>
              <a:rPr sz="1500" b="1" spc="0" dirty="0">
                <a:solidFill>
                  <a:schemeClr val="accent2">
                    <a:lumMod val="50000"/>
                    <a:alpha val="100000"/>
                  </a:schemeClr>
                </a:solidFill>
                <a:latin typeface="Verdana" panose="020B0604030504040204"/>
                <a:ea typeface="Verdana" panose="020B0604030504040204"/>
                <a:cs typeface="Verdana" panose="020B0604030504040204"/>
              </a:rPr>
              <a:t>Dr</a:t>
            </a:r>
            <a:r>
              <a:rPr sz="1500" b="1" spc="100" dirty="0">
                <a:solidFill>
                  <a:schemeClr val="accent2">
                    <a:lumMod val="50000"/>
                    <a:alpha val="100000"/>
                  </a:schemeClr>
                </a:solidFill>
                <a:latin typeface="Verdana" panose="020B0604030504040204"/>
                <a:ea typeface="Verdana" panose="020B0604030504040204"/>
                <a:cs typeface="Verdana" panose="020B0604030504040204"/>
              </a:rPr>
              <a:t>.</a:t>
            </a:r>
            <a:r>
              <a:rPr sz="1500" spc="100" dirty="0">
                <a:solidFill>
                  <a:schemeClr val="accent2">
                    <a:lumMod val="50000"/>
                    <a:alpha val="100000"/>
                  </a:schemeClr>
                </a:solidFill>
                <a:latin typeface="Verdana" panose="020B0604030504040204"/>
                <a:ea typeface="Verdana" panose="020B0604030504040204"/>
                <a:cs typeface="Verdana" panose="020B0604030504040204"/>
              </a:rPr>
              <a:t> </a:t>
            </a:r>
            <a:r>
              <a:rPr sz="1500" b="1" spc="0" dirty="0">
                <a:solidFill>
                  <a:schemeClr val="accent2">
                    <a:lumMod val="50000"/>
                    <a:alpha val="100000"/>
                  </a:schemeClr>
                </a:solidFill>
                <a:latin typeface="Verdana" panose="020B0604030504040204"/>
                <a:ea typeface="Verdana" panose="020B0604030504040204"/>
                <a:cs typeface="Verdana" panose="020B0604030504040204"/>
              </a:rPr>
              <a:t>Betty</a:t>
            </a:r>
            <a:r>
              <a:rPr sz="1500" spc="90" dirty="0">
                <a:solidFill>
                  <a:schemeClr val="accent2">
                    <a:lumMod val="50000"/>
                    <a:alpha val="100000"/>
                  </a:schemeClr>
                </a:solidFill>
                <a:latin typeface="Verdana" panose="020B0604030504040204"/>
                <a:ea typeface="Verdana" panose="020B0604030504040204"/>
                <a:cs typeface="Verdana" panose="020B0604030504040204"/>
              </a:rPr>
              <a:t> </a:t>
            </a:r>
            <a:r>
              <a:rPr sz="1500" b="1" spc="0" dirty="0">
                <a:solidFill>
                  <a:schemeClr val="accent2">
                    <a:lumMod val="50000"/>
                    <a:alpha val="100000"/>
                  </a:schemeClr>
                </a:solidFill>
                <a:latin typeface="Verdana" panose="020B0604030504040204"/>
                <a:ea typeface="Verdana" panose="020B0604030504040204"/>
                <a:cs typeface="Verdana" panose="020B0604030504040204"/>
              </a:rPr>
              <a:t>Xu</a:t>
            </a:r>
            <a:endParaRPr sz="1500" b="1" spc="0" dirty="0">
              <a:solidFill>
                <a:schemeClr val="accent2">
                  <a:lumMod val="50000"/>
                  <a:alpha val="100000"/>
                </a:schemeClr>
              </a:solidFill>
              <a:latin typeface="Verdana" panose="020B0604030504040204"/>
              <a:ea typeface="Verdana" panose="020B0604030504040204"/>
              <a:cs typeface="Verdana" panose="020B0604030504040204"/>
            </a:endParaRPr>
          </a:p>
          <a:p>
            <a:pPr indent="0" algn="l" rtl="0" eaLnBrk="0" fontAlgn="auto">
              <a:lnSpc>
                <a:spcPct val="140000"/>
              </a:lnSpc>
              <a:spcBef>
                <a:spcPts val="0"/>
              </a:spcBef>
            </a:pPr>
            <a:r>
              <a:rPr sz="1500" b="1" spc="0" dirty="0">
                <a:solidFill>
                  <a:schemeClr val="accent2">
                    <a:lumMod val="50000"/>
                    <a:alpha val="100000"/>
                  </a:schemeClr>
                </a:solidFill>
                <a:latin typeface="Arial" panose="020B0604020202020204"/>
                <a:ea typeface="Arial" panose="020B0604020202020204"/>
                <a:cs typeface="Arial" panose="020B0604020202020204"/>
              </a:rPr>
              <a:t>Seconded</a:t>
            </a:r>
            <a:r>
              <a:rPr sz="1500" spc="360" dirty="0">
                <a:solidFill>
                  <a:schemeClr val="accent2">
                    <a:lumMod val="50000"/>
                    <a:alpha val="100000"/>
                  </a:schemeClr>
                </a:solidFill>
                <a:latin typeface="Arial" panose="020B0604020202020204"/>
                <a:ea typeface="Arial" panose="020B0604020202020204"/>
                <a:cs typeface="Arial" panose="020B0604020202020204"/>
              </a:rPr>
              <a:t> </a:t>
            </a:r>
            <a:r>
              <a:rPr sz="1500" b="1" spc="0" dirty="0">
                <a:solidFill>
                  <a:schemeClr val="accent2">
                    <a:lumMod val="50000"/>
                    <a:alpha val="100000"/>
                  </a:schemeClr>
                </a:solidFill>
                <a:latin typeface="Arial" panose="020B0604020202020204"/>
                <a:ea typeface="Arial" panose="020B0604020202020204"/>
                <a:cs typeface="Arial" panose="020B0604020202020204"/>
              </a:rPr>
              <a:t>European</a:t>
            </a:r>
            <a:r>
              <a:rPr sz="1500" spc="360" dirty="0">
                <a:solidFill>
                  <a:schemeClr val="accent2">
                    <a:lumMod val="50000"/>
                    <a:alpha val="100000"/>
                  </a:schemeClr>
                </a:solidFill>
                <a:latin typeface="Arial" panose="020B0604020202020204"/>
                <a:ea typeface="Arial" panose="020B0604020202020204"/>
                <a:cs typeface="Arial" panose="020B0604020202020204"/>
              </a:rPr>
              <a:t> </a:t>
            </a:r>
            <a:r>
              <a:rPr sz="1500" b="1" spc="0" dirty="0">
                <a:solidFill>
                  <a:schemeClr val="accent2">
                    <a:lumMod val="50000"/>
                    <a:alpha val="100000"/>
                  </a:schemeClr>
                </a:solidFill>
                <a:latin typeface="Arial" panose="020B0604020202020204"/>
                <a:ea typeface="Arial" panose="020B0604020202020204"/>
                <a:cs typeface="Arial" panose="020B0604020202020204"/>
              </a:rPr>
              <a:t>Standardization</a:t>
            </a:r>
            <a:r>
              <a:rPr sz="1500" spc="360" dirty="0">
                <a:solidFill>
                  <a:schemeClr val="accent2">
                    <a:lumMod val="50000"/>
                    <a:alpha val="100000"/>
                  </a:schemeClr>
                </a:solidFill>
                <a:latin typeface="Arial" panose="020B0604020202020204"/>
                <a:ea typeface="Arial" panose="020B0604020202020204"/>
                <a:cs typeface="Arial" panose="020B0604020202020204"/>
              </a:rPr>
              <a:t> </a:t>
            </a:r>
            <a:r>
              <a:rPr sz="1500" b="1" spc="0" dirty="0">
                <a:solidFill>
                  <a:schemeClr val="accent2">
                    <a:lumMod val="50000"/>
                    <a:alpha val="100000"/>
                  </a:schemeClr>
                </a:solidFill>
                <a:latin typeface="Arial" panose="020B0604020202020204"/>
                <a:ea typeface="Arial" panose="020B0604020202020204"/>
                <a:cs typeface="Arial" panose="020B0604020202020204"/>
              </a:rPr>
              <a:t>Expert</a:t>
            </a:r>
            <a:r>
              <a:rPr sz="1500" spc="360" dirty="0">
                <a:solidFill>
                  <a:schemeClr val="accent2">
                    <a:lumMod val="50000"/>
                    <a:alpha val="100000"/>
                  </a:schemeClr>
                </a:solidFill>
                <a:latin typeface="Arial" panose="020B0604020202020204"/>
                <a:ea typeface="Arial" panose="020B0604020202020204"/>
                <a:cs typeface="Arial" panose="020B0604020202020204"/>
              </a:rPr>
              <a:t> </a:t>
            </a:r>
            <a:r>
              <a:rPr sz="1500" b="1" spc="0" dirty="0">
                <a:solidFill>
                  <a:schemeClr val="accent2">
                    <a:lumMod val="50000"/>
                    <a:alpha val="100000"/>
                  </a:schemeClr>
                </a:solidFill>
                <a:latin typeface="Arial" panose="020B0604020202020204"/>
                <a:ea typeface="Arial" panose="020B0604020202020204"/>
                <a:cs typeface="Arial" panose="020B0604020202020204"/>
              </a:rPr>
              <a:t>in</a:t>
            </a:r>
            <a:r>
              <a:rPr sz="1500" spc="360" dirty="0">
                <a:solidFill>
                  <a:schemeClr val="accent2">
                    <a:lumMod val="50000"/>
                    <a:alpha val="100000"/>
                  </a:schemeClr>
                </a:solidFill>
                <a:latin typeface="Arial" panose="020B0604020202020204"/>
                <a:ea typeface="Arial" panose="020B0604020202020204"/>
                <a:cs typeface="Arial" panose="020B0604020202020204"/>
              </a:rPr>
              <a:t> </a:t>
            </a:r>
            <a:r>
              <a:rPr sz="1500" b="1" spc="0" dirty="0">
                <a:solidFill>
                  <a:schemeClr val="accent2">
                    <a:lumMod val="50000"/>
                    <a:alpha val="100000"/>
                  </a:schemeClr>
                </a:solidFill>
                <a:latin typeface="Arial" panose="020B0604020202020204"/>
                <a:ea typeface="Arial" panose="020B0604020202020204"/>
                <a:cs typeface="Arial" panose="020B0604020202020204"/>
              </a:rPr>
              <a:t>China</a:t>
            </a:r>
            <a:r>
              <a:rPr sz="1500" spc="360" dirty="0">
                <a:solidFill>
                  <a:schemeClr val="accent2">
                    <a:lumMod val="50000"/>
                    <a:alpha val="100000"/>
                  </a:schemeClr>
                </a:solidFill>
                <a:latin typeface="Arial" panose="020B0604020202020204"/>
                <a:ea typeface="Arial" panose="020B0604020202020204"/>
                <a:cs typeface="Arial" panose="020B0604020202020204"/>
              </a:rPr>
              <a:t> </a:t>
            </a:r>
            <a:r>
              <a:rPr sz="1500" b="1" spc="360" dirty="0">
                <a:solidFill>
                  <a:schemeClr val="accent2">
                    <a:lumMod val="50000"/>
                    <a:alpha val="100000"/>
                  </a:schemeClr>
                </a:solidFill>
                <a:latin typeface="Arial" panose="020B0604020202020204"/>
                <a:ea typeface="Arial" panose="020B0604020202020204"/>
                <a:cs typeface="Arial" panose="020B0604020202020204"/>
              </a:rPr>
              <a:t>(</a:t>
            </a:r>
            <a:r>
              <a:rPr sz="1500" b="1" spc="0" dirty="0">
                <a:solidFill>
                  <a:schemeClr val="accent2">
                    <a:lumMod val="50000"/>
                    <a:alpha val="100000"/>
                  </a:schemeClr>
                </a:solidFill>
                <a:latin typeface="Arial" panose="020B0604020202020204"/>
                <a:ea typeface="Arial" panose="020B0604020202020204"/>
                <a:cs typeface="Arial" panose="020B0604020202020204"/>
              </a:rPr>
              <a:t>SESEC</a:t>
            </a:r>
            <a:r>
              <a:rPr sz="1500" b="1" spc="320" dirty="0">
                <a:solidFill>
                  <a:schemeClr val="accent2">
                    <a:lumMod val="50000"/>
                    <a:alpha val="100000"/>
                  </a:schemeClr>
                </a:solidFill>
                <a:latin typeface="Arial" panose="020B0604020202020204"/>
                <a:ea typeface="Arial" panose="020B0604020202020204"/>
                <a:cs typeface="Arial" panose="020B0604020202020204"/>
              </a:rPr>
              <a:t>)</a:t>
            </a:r>
            <a:endParaRPr lang="en-US" altLang="en-US" sz="1500" dirty="0">
              <a:solidFill>
                <a:schemeClr val="accent2">
                  <a:lumMod val="50000"/>
                </a:schemeClr>
              </a:solidFill>
            </a:endParaRPr>
          </a:p>
          <a:p>
            <a:pPr marL="12700" indent="0" algn="l" rtl="0" eaLnBrk="0" fontAlgn="auto">
              <a:lnSpc>
                <a:spcPct val="140000"/>
              </a:lnSpc>
              <a:spcBef>
                <a:spcPts val="0"/>
              </a:spcBef>
            </a:pPr>
            <a:r>
              <a:rPr sz="1400" b="1" spc="0" dirty="0">
                <a:solidFill>
                  <a:schemeClr val="accent2">
                    <a:lumMod val="50000"/>
                    <a:alpha val="100000"/>
                  </a:schemeClr>
                </a:solidFill>
                <a:latin typeface="Arial" panose="020B0604020202020204"/>
                <a:ea typeface="Arial" panose="020B0604020202020204"/>
                <a:cs typeface="Arial" panose="020B0604020202020204"/>
              </a:rPr>
              <a:t>Room</a:t>
            </a:r>
            <a:r>
              <a:rPr sz="1400" spc="370" dirty="0">
                <a:solidFill>
                  <a:schemeClr val="accent2">
                    <a:lumMod val="50000"/>
                    <a:alpha val="100000"/>
                  </a:schemeClr>
                </a:solidFill>
                <a:latin typeface="Arial" panose="020B0604020202020204"/>
                <a:ea typeface="Arial" panose="020B0604020202020204"/>
                <a:cs typeface="Arial" panose="020B0604020202020204"/>
              </a:rPr>
              <a:t> </a:t>
            </a:r>
            <a:r>
              <a:rPr sz="1400" b="1" spc="370" dirty="0">
                <a:solidFill>
                  <a:schemeClr val="accent2">
                    <a:lumMod val="50000"/>
                    <a:alpha val="100000"/>
                  </a:schemeClr>
                </a:solidFill>
                <a:latin typeface="Arial" panose="020B0604020202020204"/>
                <a:ea typeface="Arial" panose="020B0604020202020204"/>
                <a:cs typeface="Arial" panose="020B0604020202020204"/>
              </a:rPr>
              <a:t>1005,</a:t>
            </a:r>
            <a:r>
              <a:rPr sz="1400" b="1" spc="0" dirty="0">
                <a:solidFill>
                  <a:schemeClr val="accent2">
                    <a:lumMod val="50000"/>
                    <a:alpha val="100000"/>
                  </a:schemeClr>
                </a:solidFill>
                <a:latin typeface="Arial" panose="020B0604020202020204"/>
                <a:ea typeface="Arial" panose="020B0604020202020204"/>
                <a:cs typeface="Arial" panose="020B0604020202020204"/>
              </a:rPr>
              <a:t>The</a:t>
            </a:r>
            <a:r>
              <a:rPr sz="1400" spc="370" dirty="0">
                <a:solidFill>
                  <a:schemeClr val="accent2">
                    <a:lumMod val="50000"/>
                    <a:alpha val="100000"/>
                  </a:schemeClr>
                </a:solidFill>
                <a:latin typeface="Arial" panose="020B0604020202020204"/>
                <a:ea typeface="Arial" panose="020B0604020202020204"/>
                <a:cs typeface="Arial" panose="020B0604020202020204"/>
              </a:rPr>
              <a:t> </a:t>
            </a:r>
            <a:r>
              <a:rPr sz="1400" b="1" spc="0" dirty="0">
                <a:solidFill>
                  <a:schemeClr val="accent2">
                    <a:lumMod val="50000"/>
                    <a:alpha val="100000"/>
                  </a:schemeClr>
                </a:solidFill>
                <a:latin typeface="Arial" panose="020B0604020202020204"/>
                <a:ea typeface="Arial" panose="020B0604020202020204"/>
                <a:cs typeface="Arial" panose="020B0604020202020204"/>
              </a:rPr>
              <a:t>Oriental</a:t>
            </a:r>
            <a:r>
              <a:rPr sz="1400" spc="370" dirty="0">
                <a:solidFill>
                  <a:schemeClr val="accent2">
                    <a:lumMod val="50000"/>
                    <a:alpha val="100000"/>
                  </a:schemeClr>
                </a:solidFill>
                <a:latin typeface="Arial" panose="020B0604020202020204"/>
                <a:ea typeface="Arial" panose="020B0604020202020204"/>
                <a:cs typeface="Arial" panose="020B0604020202020204"/>
              </a:rPr>
              <a:t> </a:t>
            </a:r>
            <a:r>
              <a:rPr sz="1400" b="1" spc="0" dirty="0">
                <a:solidFill>
                  <a:schemeClr val="accent2">
                    <a:lumMod val="50000"/>
                    <a:alpha val="100000"/>
                  </a:schemeClr>
                </a:solidFill>
                <a:latin typeface="Arial" panose="020B0604020202020204"/>
                <a:ea typeface="Arial" panose="020B0604020202020204"/>
                <a:cs typeface="Arial" panose="020B0604020202020204"/>
              </a:rPr>
              <a:t>Place</a:t>
            </a:r>
            <a:r>
              <a:rPr sz="1400" b="1" spc="370" dirty="0">
                <a:solidFill>
                  <a:schemeClr val="accent2">
                    <a:lumMod val="50000"/>
                    <a:alpha val="100000"/>
                  </a:schemeClr>
                </a:solidFill>
                <a:latin typeface="Arial" panose="020B0604020202020204"/>
                <a:ea typeface="Arial" panose="020B0604020202020204"/>
                <a:cs typeface="Arial" panose="020B0604020202020204"/>
              </a:rPr>
              <a:t>,</a:t>
            </a:r>
            <a:r>
              <a:rPr sz="1400" spc="370" dirty="0">
                <a:solidFill>
                  <a:schemeClr val="accent2">
                    <a:lumMod val="50000"/>
                    <a:alpha val="100000"/>
                  </a:schemeClr>
                </a:solidFill>
                <a:latin typeface="Arial" panose="020B0604020202020204"/>
                <a:ea typeface="Arial" panose="020B0604020202020204"/>
                <a:cs typeface="Arial" panose="020B0604020202020204"/>
              </a:rPr>
              <a:t> </a:t>
            </a:r>
            <a:r>
              <a:rPr sz="1400" b="1" spc="370" dirty="0">
                <a:solidFill>
                  <a:schemeClr val="accent2">
                    <a:lumMod val="50000"/>
                    <a:alpha val="100000"/>
                  </a:schemeClr>
                </a:solidFill>
                <a:latin typeface="Arial" panose="020B0604020202020204"/>
                <a:ea typeface="Arial" panose="020B0604020202020204"/>
                <a:cs typeface="Arial" panose="020B0604020202020204"/>
              </a:rPr>
              <a:t>#9</a:t>
            </a:r>
            <a:r>
              <a:rPr sz="1400" spc="370" dirty="0">
                <a:solidFill>
                  <a:schemeClr val="accent2">
                    <a:lumMod val="50000"/>
                    <a:alpha val="100000"/>
                  </a:schemeClr>
                </a:solidFill>
                <a:latin typeface="Arial" panose="020B0604020202020204"/>
                <a:ea typeface="Arial" panose="020B0604020202020204"/>
                <a:cs typeface="Arial" panose="020B0604020202020204"/>
              </a:rPr>
              <a:t> </a:t>
            </a:r>
            <a:r>
              <a:rPr sz="1400" b="1" spc="0" dirty="0">
                <a:solidFill>
                  <a:schemeClr val="accent2">
                    <a:lumMod val="50000"/>
                    <a:alpha val="100000"/>
                  </a:schemeClr>
                </a:solidFill>
                <a:latin typeface="Arial" panose="020B0604020202020204"/>
                <a:ea typeface="Arial" panose="020B0604020202020204"/>
                <a:cs typeface="Arial" panose="020B0604020202020204"/>
              </a:rPr>
              <a:t>East</a:t>
            </a:r>
            <a:r>
              <a:rPr sz="1400" spc="370" dirty="0">
                <a:solidFill>
                  <a:schemeClr val="accent2">
                    <a:lumMod val="50000"/>
                    <a:alpha val="100000"/>
                  </a:schemeClr>
                </a:solidFill>
                <a:latin typeface="Arial" panose="020B0604020202020204"/>
                <a:ea typeface="Arial" panose="020B0604020202020204"/>
                <a:cs typeface="Arial" panose="020B0604020202020204"/>
              </a:rPr>
              <a:t> </a:t>
            </a:r>
            <a:r>
              <a:rPr sz="1400" b="1" spc="0" dirty="0">
                <a:solidFill>
                  <a:schemeClr val="accent2">
                    <a:lumMod val="50000"/>
                    <a:alpha val="100000"/>
                  </a:schemeClr>
                </a:solidFill>
                <a:latin typeface="Arial" panose="020B0604020202020204"/>
                <a:ea typeface="Arial" panose="020B0604020202020204"/>
                <a:cs typeface="Arial" panose="020B0604020202020204"/>
              </a:rPr>
              <a:t>Dongfang</a:t>
            </a:r>
            <a:r>
              <a:rPr sz="1400" spc="370" dirty="0">
                <a:solidFill>
                  <a:schemeClr val="accent2">
                    <a:lumMod val="50000"/>
                    <a:alpha val="100000"/>
                  </a:schemeClr>
                </a:solidFill>
                <a:latin typeface="Arial" panose="020B0604020202020204"/>
                <a:ea typeface="Arial" panose="020B0604020202020204"/>
                <a:cs typeface="Arial" panose="020B0604020202020204"/>
              </a:rPr>
              <a:t> </a:t>
            </a:r>
            <a:r>
              <a:rPr sz="1400" b="1" spc="0" dirty="0">
                <a:solidFill>
                  <a:schemeClr val="accent2">
                    <a:lumMod val="50000"/>
                    <a:alpha val="100000"/>
                  </a:schemeClr>
                </a:solidFill>
                <a:latin typeface="Arial" panose="020B0604020202020204"/>
                <a:ea typeface="Arial" panose="020B0604020202020204"/>
                <a:cs typeface="Arial" panose="020B0604020202020204"/>
              </a:rPr>
              <a:t>Road</a:t>
            </a:r>
            <a:r>
              <a:rPr sz="1400" b="1" spc="370" dirty="0">
                <a:solidFill>
                  <a:schemeClr val="accent2">
                    <a:lumMod val="50000"/>
                    <a:alpha val="100000"/>
                  </a:schemeClr>
                </a:solidFill>
                <a:latin typeface="Arial" panose="020B0604020202020204"/>
                <a:ea typeface="Arial" panose="020B0604020202020204"/>
                <a:cs typeface="Arial" panose="020B0604020202020204"/>
              </a:rPr>
              <a:t>,</a:t>
            </a:r>
            <a:r>
              <a:rPr sz="1400" spc="370" dirty="0">
                <a:solidFill>
                  <a:schemeClr val="accent2">
                    <a:lumMod val="50000"/>
                    <a:alpha val="100000"/>
                  </a:schemeClr>
                </a:solidFill>
                <a:latin typeface="Arial" panose="020B0604020202020204"/>
                <a:ea typeface="Arial" panose="020B0604020202020204"/>
                <a:cs typeface="Arial" panose="020B0604020202020204"/>
              </a:rPr>
              <a:t> </a:t>
            </a:r>
            <a:r>
              <a:rPr sz="1400" b="1" spc="0" dirty="0">
                <a:solidFill>
                  <a:schemeClr val="accent2">
                    <a:lumMod val="50000"/>
                    <a:alpha val="100000"/>
                  </a:schemeClr>
                </a:solidFill>
                <a:latin typeface="Arial" panose="020B0604020202020204"/>
                <a:ea typeface="Arial" panose="020B0604020202020204"/>
                <a:cs typeface="Arial" panose="020B0604020202020204"/>
              </a:rPr>
              <a:t>North</a:t>
            </a:r>
            <a:r>
              <a:rPr sz="1400" b="1" spc="370" dirty="0">
                <a:solidFill>
                  <a:schemeClr val="accent2">
                    <a:lumMod val="50000"/>
                    <a:alpha val="100000"/>
                  </a:schemeClr>
                </a:solidFill>
                <a:latin typeface="Arial" panose="020B0604020202020204"/>
                <a:ea typeface="Arial" panose="020B0604020202020204"/>
                <a:cs typeface="Arial" panose="020B0604020202020204"/>
              </a:rPr>
              <a:t>-</a:t>
            </a:r>
            <a:r>
              <a:rPr sz="1400" b="1" spc="0" dirty="0">
                <a:solidFill>
                  <a:schemeClr val="accent2">
                    <a:lumMod val="50000"/>
                    <a:alpha val="100000"/>
                  </a:schemeClr>
                </a:solidFill>
                <a:latin typeface="Arial" panose="020B0604020202020204"/>
                <a:ea typeface="Arial" panose="020B0604020202020204"/>
                <a:cs typeface="Arial" panose="020B0604020202020204"/>
              </a:rPr>
              <a:t>Part</a:t>
            </a:r>
            <a:r>
              <a:rPr sz="1400" spc="370" dirty="0">
                <a:solidFill>
                  <a:schemeClr val="accent2">
                    <a:lumMod val="50000"/>
                    <a:alpha val="100000"/>
                  </a:schemeClr>
                </a:solidFill>
                <a:latin typeface="Arial" panose="020B0604020202020204"/>
                <a:ea typeface="Arial" panose="020B0604020202020204"/>
                <a:cs typeface="Arial" panose="020B0604020202020204"/>
              </a:rPr>
              <a:t> </a:t>
            </a:r>
            <a:r>
              <a:rPr sz="1400" b="1" spc="0" dirty="0">
                <a:solidFill>
                  <a:schemeClr val="accent2">
                    <a:lumMod val="50000"/>
                    <a:alpha val="100000"/>
                  </a:schemeClr>
                </a:solidFill>
                <a:latin typeface="Arial" panose="020B0604020202020204"/>
                <a:ea typeface="Arial" panose="020B0604020202020204"/>
                <a:cs typeface="Arial" panose="020B0604020202020204"/>
              </a:rPr>
              <a:t>of</a:t>
            </a:r>
            <a:r>
              <a:rPr sz="1400" spc="370" dirty="0">
                <a:solidFill>
                  <a:schemeClr val="accent2">
                    <a:lumMod val="50000"/>
                    <a:alpha val="100000"/>
                  </a:schemeClr>
                </a:solidFill>
                <a:latin typeface="Arial" panose="020B0604020202020204"/>
                <a:ea typeface="Arial" panose="020B0604020202020204"/>
                <a:cs typeface="Arial" panose="020B0604020202020204"/>
              </a:rPr>
              <a:t> </a:t>
            </a:r>
            <a:r>
              <a:rPr sz="1400" b="1" spc="0" dirty="0">
                <a:solidFill>
                  <a:schemeClr val="accent2">
                    <a:lumMod val="50000"/>
                    <a:alpha val="100000"/>
                  </a:schemeClr>
                </a:solidFill>
                <a:latin typeface="Arial" panose="020B0604020202020204"/>
                <a:ea typeface="Arial" panose="020B0604020202020204"/>
                <a:cs typeface="Arial" panose="020B0604020202020204"/>
              </a:rPr>
              <a:t>Beijing</a:t>
            </a:r>
            <a:r>
              <a:rPr sz="1400" spc="230" dirty="0">
                <a:solidFill>
                  <a:schemeClr val="accent2">
                    <a:lumMod val="50000"/>
                    <a:alpha val="100000"/>
                  </a:schemeClr>
                </a:solidFill>
                <a:latin typeface="Arial" panose="020B0604020202020204"/>
                <a:ea typeface="Arial" panose="020B0604020202020204"/>
                <a:cs typeface="Arial" panose="020B0604020202020204"/>
              </a:rPr>
              <a:t> </a:t>
            </a:r>
            <a:r>
              <a:rPr sz="1400" b="1" spc="0" dirty="0">
                <a:solidFill>
                  <a:schemeClr val="accent2">
                    <a:lumMod val="50000"/>
                    <a:alpha val="100000"/>
                  </a:schemeClr>
                </a:solidFill>
                <a:latin typeface="Arial" panose="020B0604020202020204"/>
                <a:ea typeface="Arial" panose="020B0604020202020204"/>
                <a:cs typeface="Arial" panose="020B0604020202020204"/>
              </a:rPr>
              <a:t>East</a:t>
            </a:r>
            <a:r>
              <a:rPr lang="en-US" sz="1400" b="1" spc="0" dirty="0">
                <a:solidFill>
                  <a:schemeClr val="accent2">
                    <a:lumMod val="50000"/>
                    <a:alpha val="100000"/>
                  </a:schemeClr>
                </a:solidFill>
                <a:latin typeface="Arial" panose="020B0604020202020204"/>
                <a:ea typeface="Arial" panose="020B0604020202020204"/>
                <a:cs typeface="Arial" panose="020B0604020202020204"/>
              </a:rPr>
              <a:t> </a:t>
            </a:r>
            <a:r>
              <a:rPr sz="1400" b="1" spc="0" dirty="0">
                <a:solidFill>
                  <a:schemeClr val="accent2">
                    <a:lumMod val="50000"/>
                    <a:alpha val="100000"/>
                  </a:schemeClr>
                </a:solidFill>
                <a:latin typeface="Arial" panose="020B0604020202020204"/>
                <a:ea typeface="Arial" panose="020B0604020202020204"/>
                <a:cs typeface="Arial" panose="020B0604020202020204"/>
              </a:rPr>
              <a:t>Third</a:t>
            </a:r>
            <a:r>
              <a:rPr sz="1400" spc="280" dirty="0">
                <a:solidFill>
                  <a:schemeClr val="accent2">
                    <a:lumMod val="50000"/>
                    <a:alpha val="100000"/>
                  </a:schemeClr>
                </a:solidFill>
                <a:latin typeface="Arial" panose="020B0604020202020204"/>
                <a:ea typeface="Arial" panose="020B0604020202020204"/>
                <a:cs typeface="Arial" panose="020B0604020202020204"/>
              </a:rPr>
              <a:t> </a:t>
            </a:r>
            <a:r>
              <a:rPr sz="1400" b="1" spc="0" dirty="0">
                <a:solidFill>
                  <a:schemeClr val="accent2">
                    <a:lumMod val="50000"/>
                    <a:alpha val="100000"/>
                  </a:schemeClr>
                </a:solidFill>
                <a:latin typeface="Arial" panose="020B0604020202020204"/>
                <a:ea typeface="Arial" panose="020B0604020202020204"/>
                <a:cs typeface="Arial" panose="020B0604020202020204"/>
              </a:rPr>
              <a:t>Ring</a:t>
            </a:r>
            <a:r>
              <a:rPr sz="1400" b="1" spc="280" dirty="0">
                <a:solidFill>
                  <a:schemeClr val="accent2">
                    <a:lumMod val="50000"/>
                    <a:alpha val="100000"/>
                  </a:schemeClr>
                </a:solidFill>
                <a:latin typeface="Arial" panose="020B0604020202020204"/>
                <a:ea typeface="Arial" panose="020B0604020202020204"/>
                <a:cs typeface="Arial" panose="020B0604020202020204"/>
              </a:rPr>
              <a:t>,</a:t>
            </a:r>
            <a:r>
              <a:rPr sz="1400" spc="280" dirty="0">
                <a:solidFill>
                  <a:schemeClr val="accent2">
                    <a:lumMod val="50000"/>
                    <a:alpha val="100000"/>
                  </a:schemeClr>
                </a:solidFill>
                <a:latin typeface="Arial" panose="020B0604020202020204"/>
                <a:ea typeface="Arial" panose="020B0604020202020204"/>
                <a:cs typeface="Arial" panose="020B0604020202020204"/>
              </a:rPr>
              <a:t> </a:t>
            </a:r>
            <a:r>
              <a:rPr sz="1400" b="1" spc="0" dirty="0">
                <a:solidFill>
                  <a:schemeClr val="accent2">
                    <a:lumMod val="50000"/>
                    <a:alpha val="100000"/>
                  </a:schemeClr>
                </a:solidFill>
                <a:latin typeface="Arial" panose="020B0604020202020204"/>
                <a:ea typeface="Arial" panose="020B0604020202020204"/>
                <a:cs typeface="Arial" panose="020B0604020202020204"/>
              </a:rPr>
              <a:t>Chaoyang</a:t>
            </a:r>
            <a:r>
              <a:rPr sz="1400" b="1" spc="280" dirty="0">
                <a:solidFill>
                  <a:schemeClr val="accent2">
                    <a:lumMod val="50000"/>
                    <a:alpha val="100000"/>
                  </a:schemeClr>
                </a:solidFill>
                <a:latin typeface="Arial" panose="020B0604020202020204"/>
                <a:ea typeface="Arial" panose="020B0604020202020204"/>
                <a:cs typeface="Arial" panose="020B0604020202020204"/>
              </a:rPr>
              <a:t>,</a:t>
            </a:r>
            <a:r>
              <a:rPr sz="1400" spc="280" dirty="0">
                <a:solidFill>
                  <a:schemeClr val="accent2">
                    <a:lumMod val="50000"/>
                    <a:alpha val="100000"/>
                  </a:schemeClr>
                </a:solidFill>
                <a:latin typeface="Arial" panose="020B0604020202020204"/>
                <a:ea typeface="Arial" panose="020B0604020202020204"/>
                <a:cs typeface="Arial" panose="020B0604020202020204"/>
              </a:rPr>
              <a:t> </a:t>
            </a:r>
            <a:r>
              <a:rPr sz="1400" b="1" spc="0" dirty="0">
                <a:solidFill>
                  <a:schemeClr val="accent2">
                    <a:lumMod val="50000"/>
                    <a:alpha val="100000"/>
                  </a:schemeClr>
                </a:solidFill>
                <a:latin typeface="Arial" panose="020B0604020202020204"/>
                <a:ea typeface="Arial" panose="020B0604020202020204"/>
                <a:cs typeface="Arial" panose="020B0604020202020204"/>
              </a:rPr>
              <a:t>Beijing</a:t>
            </a:r>
            <a:r>
              <a:rPr sz="1400" b="1" spc="280" dirty="0">
                <a:solidFill>
                  <a:schemeClr val="accent2">
                    <a:lumMod val="50000"/>
                    <a:alpha val="100000"/>
                  </a:schemeClr>
                </a:solidFill>
                <a:latin typeface="Arial" panose="020B0604020202020204"/>
                <a:ea typeface="Arial" panose="020B0604020202020204"/>
                <a:cs typeface="Arial" panose="020B0604020202020204"/>
              </a:rPr>
              <a:t>,</a:t>
            </a:r>
            <a:r>
              <a:rPr sz="1400" spc="280" dirty="0">
                <a:solidFill>
                  <a:schemeClr val="accent2">
                    <a:lumMod val="50000"/>
                    <a:alpha val="100000"/>
                  </a:schemeClr>
                </a:solidFill>
                <a:latin typeface="Arial" panose="020B0604020202020204"/>
                <a:ea typeface="Arial" panose="020B0604020202020204"/>
                <a:cs typeface="Arial" panose="020B0604020202020204"/>
              </a:rPr>
              <a:t> </a:t>
            </a:r>
            <a:r>
              <a:rPr sz="1400" b="1" spc="280" dirty="0">
                <a:solidFill>
                  <a:schemeClr val="accent2">
                    <a:lumMod val="50000"/>
                    <a:alpha val="100000"/>
                  </a:schemeClr>
                </a:solidFill>
                <a:latin typeface="Arial" panose="020B0604020202020204"/>
                <a:ea typeface="Arial" panose="020B0604020202020204"/>
                <a:cs typeface="Arial" panose="020B0604020202020204"/>
              </a:rPr>
              <a:t>100106,</a:t>
            </a:r>
            <a:r>
              <a:rPr sz="1400" spc="280" dirty="0">
                <a:solidFill>
                  <a:schemeClr val="accent2">
                    <a:lumMod val="50000"/>
                    <a:alpha val="100000"/>
                  </a:schemeClr>
                </a:solidFill>
                <a:latin typeface="Arial" panose="020B0604020202020204"/>
                <a:ea typeface="Arial" panose="020B0604020202020204"/>
                <a:cs typeface="Arial" panose="020B0604020202020204"/>
              </a:rPr>
              <a:t> </a:t>
            </a:r>
            <a:r>
              <a:rPr sz="1400" b="1" spc="0" dirty="0">
                <a:solidFill>
                  <a:schemeClr val="accent2">
                    <a:lumMod val="50000"/>
                    <a:alpha val="100000"/>
                  </a:schemeClr>
                </a:solidFill>
                <a:latin typeface="Arial" panose="020B0604020202020204"/>
                <a:ea typeface="Arial" panose="020B0604020202020204"/>
                <a:cs typeface="Arial" panose="020B0604020202020204"/>
              </a:rPr>
              <a:t>P</a:t>
            </a:r>
            <a:r>
              <a:rPr sz="1400" spc="280" dirty="0">
                <a:solidFill>
                  <a:schemeClr val="accent2">
                    <a:lumMod val="50000"/>
                    <a:alpha val="100000"/>
                  </a:schemeClr>
                </a:solidFill>
                <a:latin typeface="Arial" panose="020B0604020202020204"/>
                <a:ea typeface="Arial" panose="020B0604020202020204"/>
                <a:cs typeface="Arial" panose="020B0604020202020204"/>
              </a:rPr>
              <a:t> </a:t>
            </a:r>
            <a:r>
              <a:rPr sz="1400" b="1" spc="0" dirty="0">
                <a:solidFill>
                  <a:schemeClr val="accent2">
                    <a:lumMod val="50000"/>
                    <a:alpha val="100000"/>
                  </a:schemeClr>
                </a:solidFill>
                <a:latin typeface="Arial" panose="020B0604020202020204"/>
                <a:ea typeface="Arial" panose="020B0604020202020204"/>
                <a:cs typeface="Arial" panose="020B0604020202020204"/>
              </a:rPr>
              <a:t>R</a:t>
            </a:r>
            <a:r>
              <a:rPr sz="1400" spc="120" dirty="0">
                <a:solidFill>
                  <a:schemeClr val="accent2">
                    <a:lumMod val="50000"/>
                    <a:alpha val="100000"/>
                  </a:schemeClr>
                </a:solidFill>
                <a:latin typeface="Arial" panose="020B0604020202020204"/>
                <a:ea typeface="Arial" panose="020B0604020202020204"/>
                <a:cs typeface="Arial" panose="020B0604020202020204"/>
              </a:rPr>
              <a:t> </a:t>
            </a:r>
            <a:r>
              <a:rPr sz="1400" b="1" spc="0" dirty="0">
                <a:solidFill>
                  <a:schemeClr val="accent2">
                    <a:lumMod val="50000"/>
                    <a:alpha val="100000"/>
                  </a:schemeClr>
                </a:solidFill>
                <a:latin typeface="Arial" panose="020B0604020202020204"/>
                <a:ea typeface="Arial" panose="020B0604020202020204"/>
                <a:cs typeface="Arial" panose="020B0604020202020204"/>
              </a:rPr>
              <a:t>China</a:t>
            </a:r>
            <a:endParaRPr sz="1400" b="1" spc="0" dirty="0">
              <a:solidFill>
                <a:schemeClr val="accent2">
                  <a:lumMod val="50000"/>
                  <a:alpha val="100000"/>
                </a:schemeClr>
              </a:solidFill>
              <a:latin typeface="Arial" panose="020B0604020202020204"/>
              <a:ea typeface="Arial" panose="020B0604020202020204"/>
              <a:cs typeface="Arial" panose="020B0604020202020204"/>
            </a:endParaRPr>
          </a:p>
          <a:p>
            <a:pPr marL="12700" indent="0" algn="l" rtl="0" eaLnBrk="0" fontAlgn="auto">
              <a:lnSpc>
                <a:spcPct val="140000"/>
              </a:lnSpc>
              <a:spcBef>
                <a:spcPts val="0"/>
              </a:spcBef>
            </a:pPr>
            <a:r>
              <a:rPr sz="1500" b="1" spc="0" dirty="0">
                <a:solidFill>
                  <a:schemeClr val="accent2">
                    <a:lumMod val="50000"/>
                    <a:alpha val="100000"/>
                  </a:schemeClr>
                </a:solidFill>
                <a:latin typeface="Arial" panose="020B0604020202020204"/>
                <a:ea typeface="Arial" panose="020B0604020202020204"/>
                <a:cs typeface="Arial" panose="020B0604020202020204"/>
              </a:rPr>
              <a:t>Phone</a:t>
            </a:r>
            <a:r>
              <a:rPr sz="1500" b="1" spc="70" dirty="0">
                <a:solidFill>
                  <a:schemeClr val="accent2">
                    <a:lumMod val="50000"/>
                    <a:alpha val="100000"/>
                  </a:schemeClr>
                </a:solidFill>
                <a:latin typeface="Arial" panose="020B0604020202020204"/>
                <a:ea typeface="Arial" panose="020B0604020202020204"/>
                <a:cs typeface="Arial" panose="020B0604020202020204"/>
              </a:rPr>
              <a:t>:</a:t>
            </a:r>
            <a:r>
              <a:rPr sz="1500" spc="70" dirty="0">
                <a:solidFill>
                  <a:schemeClr val="accent2">
                    <a:lumMod val="50000"/>
                    <a:alpha val="100000"/>
                  </a:schemeClr>
                </a:solidFill>
                <a:latin typeface="Arial" panose="020B0604020202020204"/>
                <a:ea typeface="Arial" panose="020B0604020202020204"/>
                <a:cs typeface="Arial" panose="020B0604020202020204"/>
              </a:rPr>
              <a:t> </a:t>
            </a:r>
            <a:r>
              <a:rPr sz="1500" b="1" spc="70" dirty="0">
                <a:solidFill>
                  <a:schemeClr val="accent2">
                    <a:lumMod val="50000"/>
                    <a:alpha val="100000"/>
                  </a:schemeClr>
                </a:solidFill>
                <a:latin typeface="Arial" panose="020B0604020202020204"/>
                <a:ea typeface="Arial" panose="020B0604020202020204"/>
                <a:cs typeface="Arial" panose="020B0604020202020204"/>
              </a:rPr>
              <a:t>+86</a:t>
            </a:r>
            <a:r>
              <a:rPr sz="1500" spc="70" dirty="0">
                <a:solidFill>
                  <a:schemeClr val="accent2">
                    <a:lumMod val="50000"/>
                    <a:alpha val="100000"/>
                  </a:schemeClr>
                </a:solidFill>
                <a:latin typeface="Arial" panose="020B0604020202020204"/>
                <a:ea typeface="Arial" panose="020B0604020202020204"/>
                <a:cs typeface="Arial" panose="020B0604020202020204"/>
              </a:rPr>
              <a:t> </a:t>
            </a:r>
            <a:r>
              <a:rPr sz="1500" b="1" spc="70" dirty="0">
                <a:solidFill>
                  <a:schemeClr val="accent2">
                    <a:lumMod val="50000"/>
                    <a:alpha val="100000"/>
                  </a:schemeClr>
                </a:solidFill>
                <a:latin typeface="Arial" panose="020B0604020202020204"/>
                <a:ea typeface="Arial" panose="020B0604020202020204"/>
                <a:cs typeface="Arial" panose="020B0604020202020204"/>
              </a:rPr>
              <a:t>10</a:t>
            </a:r>
            <a:r>
              <a:rPr sz="1500" spc="70" dirty="0">
                <a:solidFill>
                  <a:schemeClr val="accent2">
                    <a:lumMod val="50000"/>
                    <a:alpha val="100000"/>
                  </a:schemeClr>
                </a:solidFill>
                <a:latin typeface="Arial" panose="020B0604020202020204"/>
                <a:ea typeface="Arial" panose="020B0604020202020204"/>
                <a:cs typeface="Arial" panose="020B0604020202020204"/>
              </a:rPr>
              <a:t> </a:t>
            </a:r>
            <a:r>
              <a:rPr sz="1500" b="1" spc="70" dirty="0">
                <a:solidFill>
                  <a:schemeClr val="accent2">
                    <a:lumMod val="50000"/>
                    <a:alpha val="100000"/>
                  </a:schemeClr>
                </a:solidFill>
                <a:latin typeface="Arial" panose="020B0604020202020204"/>
                <a:ea typeface="Arial" panose="020B0604020202020204"/>
                <a:cs typeface="Arial" panose="020B0604020202020204"/>
              </a:rPr>
              <a:t>85275366-8</a:t>
            </a:r>
            <a:r>
              <a:rPr sz="1500" b="1" spc="30" dirty="0">
                <a:solidFill>
                  <a:schemeClr val="accent2">
                    <a:lumMod val="50000"/>
                    <a:alpha val="100000"/>
                  </a:schemeClr>
                </a:solidFill>
                <a:latin typeface="Arial" panose="020B0604020202020204"/>
                <a:ea typeface="Arial" panose="020B0604020202020204"/>
                <a:cs typeface="Arial" panose="020B0604020202020204"/>
              </a:rPr>
              <a:t>0</a:t>
            </a:r>
            <a:r>
              <a:rPr sz="1500" b="1" spc="0" dirty="0">
                <a:solidFill>
                  <a:schemeClr val="accent2">
                    <a:lumMod val="50000"/>
                    <a:alpha val="100000"/>
                  </a:schemeClr>
                </a:solidFill>
                <a:latin typeface="Arial" panose="020B0604020202020204"/>
                <a:ea typeface="Arial" panose="020B0604020202020204"/>
                <a:cs typeface="Arial" panose="020B0604020202020204"/>
              </a:rPr>
              <a:t>2</a:t>
            </a:r>
            <a:endParaRPr sz="1500" b="1" spc="0" dirty="0">
              <a:solidFill>
                <a:schemeClr val="accent2">
                  <a:lumMod val="50000"/>
                  <a:alpha val="100000"/>
                </a:schemeClr>
              </a:solidFill>
              <a:latin typeface="Arial" panose="020B0604020202020204"/>
              <a:ea typeface="Arial" panose="020B0604020202020204"/>
              <a:cs typeface="Arial" panose="020B0604020202020204"/>
            </a:endParaRPr>
          </a:p>
          <a:p>
            <a:pPr marL="12700" indent="0" algn="l" rtl="0" eaLnBrk="0" fontAlgn="auto">
              <a:lnSpc>
                <a:spcPct val="140000"/>
              </a:lnSpc>
              <a:spcBef>
                <a:spcPts val="0"/>
              </a:spcBef>
            </a:pPr>
            <a:r>
              <a:rPr sz="1500" b="1" spc="0" dirty="0">
                <a:solidFill>
                  <a:schemeClr val="accent2">
                    <a:lumMod val="50000"/>
                    <a:alpha val="100000"/>
                  </a:schemeClr>
                </a:solidFill>
                <a:latin typeface="Arial" panose="020B0604020202020204"/>
                <a:ea typeface="Arial" panose="020B0604020202020204"/>
                <a:cs typeface="Arial" panose="020B0604020202020204"/>
              </a:rPr>
              <a:t>Mobile</a:t>
            </a:r>
            <a:r>
              <a:rPr sz="1500" b="1" spc="60" dirty="0">
                <a:solidFill>
                  <a:schemeClr val="accent2">
                    <a:lumMod val="50000"/>
                    <a:alpha val="100000"/>
                  </a:schemeClr>
                </a:solidFill>
                <a:latin typeface="Arial" panose="020B0604020202020204"/>
                <a:ea typeface="Arial" panose="020B0604020202020204"/>
                <a:cs typeface="Arial" panose="020B0604020202020204"/>
              </a:rPr>
              <a:t>:</a:t>
            </a:r>
            <a:r>
              <a:rPr sz="1500" spc="60" dirty="0">
                <a:solidFill>
                  <a:schemeClr val="accent2">
                    <a:lumMod val="50000"/>
                    <a:alpha val="100000"/>
                  </a:schemeClr>
                </a:solidFill>
                <a:latin typeface="Arial" panose="020B0604020202020204"/>
                <a:ea typeface="Arial" panose="020B0604020202020204"/>
                <a:cs typeface="Arial" panose="020B0604020202020204"/>
              </a:rPr>
              <a:t> </a:t>
            </a:r>
            <a:r>
              <a:rPr sz="1500" b="1" spc="60" dirty="0">
                <a:solidFill>
                  <a:schemeClr val="accent2">
                    <a:lumMod val="50000"/>
                    <a:alpha val="100000"/>
                  </a:schemeClr>
                </a:solidFill>
                <a:latin typeface="Arial" panose="020B0604020202020204"/>
                <a:ea typeface="Arial" panose="020B0604020202020204"/>
                <a:cs typeface="Arial" panose="020B0604020202020204"/>
              </a:rPr>
              <a:t>+86</a:t>
            </a:r>
            <a:r>
              <a:rPr sz="1500" spc="60" dirty="0">
                <a:solidFill>
                  <a:schemeClr val="accent2">
                    <a:lumMod val="50000"/>
                    <a:alpha val="100000"/>
                  </a:schemeClr>
                </a:solidFill>
                <a:latin typeface="Arial" panose="020B0604020202020204"/>
                <a:ea typeface="Arial" panose="020B0604020202020204"/>
                <a:cs typeface="Arial" panose="020B0604020202020204"/>
              </a:rPr>
              <a:t> </a:t>
            </a:r>
            <a:r>
              <a:rPr sz="1500" b="1" spc="60" dirty="0">
                <a:solidFill>
                  <a:schemeClr val="accent2">
                    <a:lumMod val="50000"/>
                    <a:alpha val="100000"/>
                  </a:schemeClr>
                </a:solidFill>
                <a:latin typeface="Arial" panose="020B0604020202020204"/>
                <a:ea typeface="Arial" panose="020B0604020202020204"/>
                <a:cs typeface="Arial" panose="020B0604020202020204"/>
              </a:rPr>
              <a:t>185</a:t>
            </a:r>
            <a:r>
              <a:rPr sz="1500" spc="60" dirty="0">
                <a:solidFill>
                  <a:schemeClr val="accent2">
                    <a:lumMod val="50000"/>
                    <a:alpha val="100000"/>
                  </a:schemeClr>
                </a:solidFill>
                <a:latin typeface="Arial" panose="020B0604020202020204"/>
                <a:ea typeface="Arial" panose="020B0604020202020204"/>
                <a:cs typeface="Arial" panose="020B0604020202020204"/>
              </a:rPr>
              <a:t> </a:t>
            </a:r>
            <a:r>
              <a:rPr sz="1500" b="1" spc="60" dirty="0">
                <a:solidFill>
                  <a:schemeClr val="accent2">
                    <a:lumMod val="50000"/>
                    <a:alpha val="100000"/>
                  </a:schemeClr>
                </a:solidFill>
                <a:latin typeface="Arial" panose="020B0604020202020204"/>
                <a:ea typeface="Arial" panose="020B0604020202020204"/>
                <a:cs typeface="Arial" panose="020B0604020202020204"/>
              </a:rPr>
              <a:t>118</a:t>
            </a:r>
            <a:r>
              <a:rPr sz="1500" spc="60" dirty="0">
                <a:solidFill>
                  <a:schemeClr val="accent2">
                    <a:lumMod val="50000"/>
                    <a:alpha val="100000"/>
                  </a:schemeClr>
                </a:solidFill>
                <a:latin typeface="Arial" panose="020B0604020202020204"/>
                <a:ea typeface="Arial" panose="020B0604020202020204"/>
                <a:cs typeface="Arial" panose="020B0604020202020204"/>
              </a:rPr>
              <a:t> </a:t>
            </a:r>
            <a:r>
              <a:rPr sz="1500" b="1" spc="60" dirty="0">
                <a:solidFill>
                  <a:schemeClr val="accent2">
                    <a:lumMod val="50000"/>
                    <a:alpha val="100000"/>
                  </a:schemeClr>
                </a:solidFill>
                <a:latin typeface="Arial" panose="020B0604020202020204"/>
                <a:ea typeface="Arial" panose="020B0604020202020204"/>
                <a:cs typeface="Arial" panose="020B0604020202020204"/>
              </a:rPr>
              <a:t>20</a:t>
            </a:r>
            <a:r>
              <a:rPr sz="1500" b="1" spc="30" dirty="0">
                <a:solidFill>
                  <a:schemeClr val="accent2">
                    <a:lumMod val="50000"/>
                    <a:alpha val="100000"/>
                  </a:schemeClr>
                </a:solidFill>
                <a:latin typeface="Arial" panose="020B0604020202020204"/>
                <a:ea typeface="Arial" panose="020B0604020202020204"/>
                <a:cs typeface="Arial" panose="020B0604020202020204"/>
              </a:rPr>
              <a:t>1</a:t>
            </a:r>
            <a:r>
              <a:rPr sz="1500" b="1" spc="0" dirty="0">
                <a:solidFill>
                  <a:schemeClr val="accent2">
                    <a:lumMod val="50000"/>
                    <a:alpha val="100000"/>
                  </a:schemeClr>
                </a:solidFill>
                <a:latin typeface="Arial" panose="020B0604020202020204"/>
                <a:ea typeface="Arial" panose="020B0604020202020204"/>
                <a:cs typeface="Arial" panose="020B0604020202020204"/>
              </a:rPr>
              <a:t>97</a:t>
            </a:r>
            <a:endParaRPr sz="1500" b="1" spc="0" dirty="0">
              <a:solidFill>
                <a:schemeClr val="accent2">
                  <a:lumMod val="50000"/>
                  <a:alpha val="100000"/>
                </a:schemeClr>
              </a:solidFill>
              <a:latin typeface="Arial" panose="020B0604020202020204"/>
              <a:ea typeface="Arial" panose="020B0604020202020204"/>
              <a:cs typeface="Arial" panose="020B0604020202020204"/>
            </a:endParaRPr>
          </a:p>
          <a:p>
            <a:pPr marL="12700" indent="0" algn="l" rtl="0" eaLnBrk="0" fontAlgn="auto">
              <a:lnSpc>
                <a:spcPct val="140000"/>
              </a:lnSpc>
              <a:spcBef>
                <a:spcPts val="0"/>
              </a:spcBef>
            </a:pPr>
            <a:r>
              <a:rPr sz="1500" b="1" spc="0" dirty="0">
                <a:solidFill>
                  <a:schemeClr val="accent2">
                    <a:lumMod val="50000"/>
                    <a:alpha val="100000"/>
                  </a:schemeClr>
                </a:solidFill>
                <a:latin typeface="Arial" panose="020B0604020202020204"/>
                <a:ea typeface="Arial" panose="020B0604020202020204"/>
                <a:cs typeface="Arial" panose="020B0604020202020204"/>
              </a:rPr>
              <a:t>E</a:t>
            </a:r>
            <a:r>
              <a:rPr sz="1500" b="1" spc="210" dirty="0">
                <a:solidFill>
                  <a:schemeClr val="accent2">
                    <a:lumMod val="50000"/>
                    <a:alpha val="100000"/>
                  </a:schemeClr>
                </a:solidFill>
                <a:latin typeface="Arial" panose="020B0604020202020204"/>
                <a:ea typeface="Arial" panose="020B0604020202020204"/>
                <a:cs typeface="Arial" panose="020B0604020202020204"/>
              </a:rPr>
              <a:t>-</a:t>
            </a:r>
            <a:r>
              <a:rPr sz="1500" b="1" spc="0" dirty="0">
                <a:solidFill>
                  <a:schemeClr val="accent2">
                    <a:lumMod val="50000"/>
                    <a:alpha val="100000"/>
                  </a:schemeClr>
                </a:solidFill>
                <a:latin typeface="Arial" panose="020B0604020202020204"/>
                <a:ea typeface="Arial" panose="020B0604020202020204"/>
                <a:cs typeface="Arial" panose="020B0604020202020204"/>
              </a:rPr>
              <a:t>mail</a:t>
            </a:r>
            <a:r>
              <a:rPr sz="1500" b="1" spc="210" dirty="0">
                <a:solidFill>
                  <a:schemeClr val="accent2">
                    <a:lumMod val="50000"/>
                    <a:alpha val="100000"/>
                  </a:schemeClr>
                </a:solidFill>
                <a:latin typeface="Arial" panose="020B0604020202020204"/>
                <a:ea typeface="Arial" panose="020B0604020202020204"/>
                <a:cs typeface="Arial" panose="020B0604020202020204"/>
              </a:rPr>
              <a:t>:</a:t>
            </a:r>
            <a:r>
              <a:rPr sz="1500" spc="210" dirty="0">
                <a:solidFill>
                  <a:schemeClr val="accent2">
                    <a:lumMod val="50000"/>
                    <a:alpha val="100000"/>
                  </a:schemeClr>
                </a:solidFill>
                <a:latin typeface="Arial" panose="020B0604020202020204"/>
                <a:ea typeface="Arial" panose="020B0604020202020204"/>
                <a:cs typeface="Arial" panose="020B0604020202020204"/>
              </a:rPr>
              <a:t> </a:t>
            </a:r>
            <a:r>
              <a:rPr sz="1500" b="1" u="sng" spc="0" dirty="0">
                <a:solidFill>
                  <a:schemeClr val="accent2">
                    <a:lumMod val="50000"/>
                    <a:alpha val="100000"/>
                  </a:schemeClr>
                </a:solidFill>
                <a:latin typeface="Arial" panose="020B0604020202020204"/>
                <a:ea typeface="Arial" panose="020B0604020202020204"/>
                <a:cs typeface="Arial" panose="020B0604020202020204"/>
                <a:hlinkClick r:id="rId1">
                  <a:extLst>
                    <a:ext uri="{DAF060AB-1E55-43B9-8AAB-6FB025537F2F}">
                      <wpsdc:hlinkClr xmlns:wpsdc="http://www.wps.cn/officeDocument/2017/drawingmlCustomData" val="2DBCB6"/>
                      <wpsdc:folHlinkClr xmlns:wpsdc="http://www.wps.cn/officeDocument/2017/drawingmlCustomData" val="2DBCB6"/>
                      <wpsdc:hlinkUnderline xmlns:wpsdc="http://www.wps.cn/officeDocument/2017/drawingmlCustomData" val="0"/>
                    </a:ext>
                  </a:extLst>
                </a:hlinkClick>
              </a:rPr>
              <a:t>betty</a:t>
            </a:r>
            <a:r>
              <a:rPr sz="1500" b="1" u="sng" spc="210" dirty="0">
                <a:solidFill>
                  <a:schemeClr val="accent2">
                    <a:lumMod val="50000"/>
                    <a:alpha val="100000"/>
                  </a:schemeClr>
                </a:solidFill>
                <a:latin typeface="Arial" panose="020B0604020202020204"/>
                <a:ea typeface="Arial" panose="020B0604020202020204"/>
                <a:cs typeface="Arial" panose="020B0604020202020204"/>
              </a:rPr>
              <a:t>.</a:t>
            </a:r>
            <a:r>
              <a:rPr sz="1500" b="1" u="sng" spc="0" dirty="0">
                <a:solidFill>
                  <a:schemeClr val="accent2">
                    <a:lumMod val="50000"/>
                    <a:alpha val="100000"/>
                  </a:schemeClr>
                </a:solidFill>
                <a:latin typeface="Arial" panose="020B0604020202020204"/>
                <a:ea typeface="Arial" panose="020B0604020202020204"/>
                <a:cs typeface="Arial" panose="020B0604020202020204"/>
              </a:rPr>
              <a:t>xu</a:t>
            </a:r>
            <a:r>
              <a:rPr sz="1500" b="1" u="sng" spc="210" dirty="0">
                <a:solidFill>
                  <a:schemeClr val="accent2">
                    <a:lumMod val="50000"/>
                    <a:alpha val="100000"/>
                  </a:schemeClr>
                </a:solidFill>
                <a:latin typeface="Arial" panose="020B0604020202020204"/>
                <a:ea typeface="Arial" panose="020B0604020202020204"/>
                <a:cs typeface="Arial" panose="020B0604020202020204"/>
              </a:rPr>
              <a:t>@</a:t>
            </a:r>
            <a:r>
              <a:rPr sz="1500" b="1" u="sng" spc="0" dirty="0">
                <a:solidFill>
                  <a:schemeClr val="accent2">
                    <a:lumMod val="50000"/>
                    <a:alpha val="100000"/>
                  </a:schemeClr>
                </a:solidFill>
                <a:latin typeface="Arial" panose="020B0604020202020204"/>
                <a:ea typeface="Arial" panose="020B0604020202020204"/>
                <a:cs typeface="Arial" panose="020B0604020202020204"/>
              </a:rPr>
              <a:t>sesec</a:t>
            </a:r>
            <a:r>
              <a:rPr sz="1500" b="1" u="sng" spc="190" dirty="0">
                <a:solidFill>
                  <a:schemeClr val="accent2">
                    <a:lumMod val="50000"/>
                    <a:alpha val="100000"/>
                  </a:schemeClr>
                </a:solidFill>
                <a:latin typeface="Arial" panose="020B0604020202020204"/>
                <a:ea typeface="Arial" panose="020B0604020202020204"/>
                <a:cs typeface="Arial" panose="020B0604020202020204"/>
              </a:rPr>
              <a:t>.</a:t>
            </a:r>
            <a:r>
              <a:rPr sz="1500" b="1" u="sng" spc="0" dirty="0">
                <a:solidFill>
                  <a:schemeClr val="accent2">
                    <a:lumMod val="50000"/>
                    <a:alpha val="100000"/>
                  </a:schemeClr>
                </a:solidFill>
                <a:latin typeface="Arial" panose="020B0604020202020204"/>
                <a:ea typeface="Arial" panose="020B0604020202020204"/>
                <a:cs typeface="Arial" panose="020B0604020202020204"/>
              </a:rPr>
              <a:t>eu</a:t>
            </a:r>
            <a:endParaRPr sz="1500" b="1" u="sng" spc="0" dirty="0">
              <a:solidFill>
                <a:schemeClr val="accent2">
                  <a:lumMod val="50000"/>
                  <a:alpha val="100000"/>
                </a:schemeClr>
              </a:solidFill>
              <a:latin typeface="Arial" panose="020B0604020202020204"/>
              <a:ea typeface="Arial" panose="020B0604020202020204"/>
              <a:cs typeface="Arial" panose="020B0604020202020204"/>
            </a:endParaRPr>
          </a:p>
          <a:p>
            <a:pPr marL="12700" indent="0" algn="l" rtl="0" eaLnBrk="0" fontAlgn="auto">
              <a:lnSpc>
                <a:spcPct val="140000"/>
              </a:lnSpc>
              <a:spcBef>
                <a:spcPts val="0"/>
              </a:spcBef>
            </a:pPr>
            <a:r>
              <a:rPr sz="1500" b="1" spc="0" dirty="0">
                <a:solidFill>
                  <a:schemeClr val="accent2">
                    <a:lumMod val="50000"/>
                    <a:alpha val="100000"/>
                  </a:schemeClr>
                </a:solidFill>
                <a:latin typeface="Arial" panose="020B0604020202020204"/>
                <a:ea typeface="Arial" panose="020B0604020202020204"/>
                <a:cs typeface="Arial" panose="020B0604020202020204"/>
              </a:rPr>
              <a:t>Wesite</a:t>
            </a:r>
            <a:r>
              <a:rPr sz="1500" b="1" spc="220" dirty="0">
                <a:solidFill>
                  <a:schemeClr val="accent2">
                    <a:lumMod val="50000"/>
                    <a:alpha val="100000"/>
                  </a:schemeClr>
                </a:solidFill>
                <a:latin typeface="Arial" panose="020B0604020202020204"/>
                <a:ea typeface="Arial" panose="020B0604020202020204"/>
                <a:cs typeface="Arial" panose="020B0604020202020204"/>
              </a:rPr>
              <a:t>:</a:t>
            </a:r>
            <a:r>
              <a:rPr sz="1500" spc="220" dirty="0">
                <a:solidFill>
                  <a:schemeClr val="accent2">
                    <a:lumMod val="50000"/>
                    <a:alpha val="100000"/>
                  </a:schemeClr>
                </a:solidFill>
                <a:latin typeface="Arial" panose="020B0604020202020204"/>
                <a:ea typeface="Arial" panose="020B0604020202020204"/>
                <a:cs typeface="Arial" panose="020B0604020202020204"/>
              </a:rPr>
              <a:t> </a:t>
            </a:r>
            <a:r>
              <a:rPr sz="1500" b="1" spc="0" dirty="0">
                <a:solidFill>
                  <a:schemeClr val="accent2">
                    <a:lumMod val="50000"/>
                    <a:alpha val="100000"/>
                  </a:schemeClr>
                </a:solidFill>
                <a:latin typeface="Arial" panose="020B0604020202020204"/>
                <a:ea typeface="Arial" panose="020B0604020202020204"/>
                <a:cs typeface="Arial" panose="020B0604020202020204"/>
              </a:rPr>
              <a:t>www</a:t>
            </a:r>
            <a:r>
              <a:rPr sz="1500" b="1" spc="220" dirty="0">
                <a:solidFill>
                  <a:schemeClr val="accent2">
                    <a:lumMod val="50000"/>
                    <a:alpha val="100000"/>
                  </a:schemeClr>
                </a:solidFill>
                <a:latin typeface="Arial" panose="020B0604020202020204"/>
                <a:ea typeface="Arial" panose="020B0604020202020204"/>
                <a:cs typeface="Arial" panose="020B0604020202020204"/>
              </a:rPr>
              <a:t>.</a:t>
            </a:r>
            <a:r>
              <a:rPr sz="1500" b="1" spc="0" dirty="0">
                <a:solidFill>
                  <a:schemeClr val="accent2">
                    <a:lumMod val="50000"/>
                    <a:alpha val="100000"/>
                  </a:schemeClr>
                </a:solidFill>
                <a:latin typeface="Arial" panose="020B0604020202020204"/>
                <a:ea typeface="Arial" panose="020B0604020202020204"/>
                <a:cs typeface="Arial" panose="020B0604020202020204"/>
              </a:rPr>
              <a:t>sesec</a:t>
            </a:r>
            <a:r>
              <a:rPr sz="1500" b="1" spc="200" dirty="0">
                <a:solidFill>
                  <a:schemeClr val="accent2">
                    <a:lumMod val="50000"/>
                    <a:alpha val="100000"/>
                  </a:schemeClr>
                </a:solidFill>
                <a:latin typeface="Arial" panose="020B0604020202020204"/>
                <a:ea typeface="Arial" panose="020B0604020202020204"/>
                <a:cs typeface="Arial" panose="020B0604020202020204"/>
              </a:rPr>
              <a:t>.</a:t>
            </a:r>
            <a:r>
              <a:rPr sz="1500" b="1" spc="0" dirty="0">
                <a:solidFill>
                  <a:schemeClr val="accent2">
                    <a:lumMod val="50000"/>
                    <a:alpha val="100000"/>
                  </a:schemeClr>
                </a:solidFill>
                <a:latin typeface="Arial" panose="020B0604020202020204"/>
                <a:ea typeface="Arial" panose="020B0604020202020204"/>
                <a:cs typeface="Arial" panose="020B0604020202020204"/>
              </a:rPr>
              <a:t>eu</a:t>
            </a:r>
            <a:endParaRPr lang="en-US" altLang="en-US" sz="1500" b="1" spc="0" dirty="0">
              <a:solidFill>
                <a:schemeClr val="accent2">
                  <a:lumMod val="50000"/>
                  <a:alpha val="100000"/>
                </a:schemeClr>
              </a:solidFill>
              <a:latin typeface="Arial" panose="020B0604020202020204"/>
              <a:ea typeface="Arial" panose="020B0604020202020204"/>
              <a:cs typeface="Arial" panose="020B0604020202020204"/>
            </a:endParaRPr>
          </a:p>
        </p:txBody>
      </p:sp>
      <p:sp>
        <p:nvSpPr>
          <p:cNvPr id="423" name="textbox 423"/>
          <p:cNvSpPr/>
          <p:nvPr/>
        </p:nvSpPr>
        <p:spPr>
          <a:xfrm>
            <a:off x="5426405" y="1288837"/>
            <a:ext cx="3295650" cy="826135"/>
          </a:xfrm>
          <a:prstGeom prst="rect">
            <a:avLst/>
          </a:prstGeom>
        </p:spPr>
        <p:txBody>
          <a:bodyPr vert="horz" wrap="square" lIns="0" tIns="0" rIns="0" bIns="0"/>
          <a:lstStyle/>
          <a:p>
            <a:pPr algn="l" rtl="0" eaLnBrk="0">
              <a:lnSpc>
                <a:spcPct val="83000"/>
              </a:lnSpc>
            </a:pPr>
            <a:endParaRPr lang="en-US" altLang="en-US" sz="100" dirty="0">
              <a:solidFill>
                <a:schemeClr val="accent2">
                  <a:lumMod val="50000"/>
                </a:schemeClr>
              </a:solidFill>
            </a:endParaRPr>
          </a:p>
          <a:p>
            <a:pPr marL="12700" algn="l" rtl="0" eaLnBrk="0">
              <a:lnSpc>
                <a:spcPts val="6305"/>
              </a:lnSpc>
            </a:pPr>
            <a:r>
              <a:rPr sz="4200" b="1" spc="-170" dirty="0">
                <a:solidFill>
                  <a:schemeClr val="accent2">
                    <a:lumMod val="50000"/>
                    <a:alpha val="100000"/>
                  </a:schemeClr>
                </a:solidFill>
                <a:latin typeface="Arial" panose="020B0604020202020204"/>
                <a:ea typeface="Arial" panose="020B0604020202020204"/>
                <a:cs typeface="Arial" panose="020B0604020202020204"/>
              </a:rPr>
              <a:t>Thank</a:t>
            </a:r>
            <a:r>
              <a:rPr sz="4200" spc="-170" dirty="0">
                <a:solidFill>
                  <a:schemeClr val="accent2">
                    <a:lumMod val="50000"/>
                    <a:alpha val="100000"/>
                  </a:schemeClr>
                </a:solidFill>
                <a:latin typeface="Arial" panose="020B0604020202020204"/>
                <a:ea typeface="Arial" panose="020B0604020202020204"/>
                <a:cs typeface="Arial" panose="020B0604020202020204"/>
              </a:rPr>
              <a:t> </a:t>
            </a:r>
            <a:r>
              <a:rPr sz="4200" b="1" spc="-170" dirty="0">
                <a:solidFill>
                  <a:schemeClr val="accent2">
                    <a:lumMod val="50000"/>
                    <a:alpha val="100000"/>
                  </a:schemeClr>
                </a:solidFill>
                <a:latin typeface="Arial" panose="020B0604020202020204"/>
                <a:ea typeface="Arial" panose="020B0604020202020204"/>
                <a:cs typeface="Arial" panose="020B0604020202020204"/>
              </a:rPr>
              <a:t>yo</a:t>
            </a:r>
            <a:r>
              <a:rPr sz="4200" b="1" spc="-130" dirty="0">
                <a:solidFill>
                  <a:schemeClr val="accent2">
                    <a:lumMod val="50000"/>
                    <a:alpha val="100000"/>
                  </a:schemeClr>
                </a:solidFill>
                <a:latin typeface="Arial" panose="020B0604020202020204"/>
                <a:ea typeface="Arial" panose="020B0604020202020204"/>
                <a:cs typeface="Arial" panose="020B0604020202020204"/>
              </a:rPr>
              <a:t>u</a:t>
            </a:r>
            <a:r>
              <a:rPr sz="4200" spc="-170" dirty="0">
                <a:ln w="15999" cap="flat" cmpd="sng">
                  <a:solidFill>
                    <a:srgbClr val="002060">
                      <a:alpha val="100000"/>
                    </a:srgbClr>
                  </a:solidFill>
                  <a:prstDash val="solid"/>
                  <a:bevel/>
                </a:ln>
                <a:solidFill>
                  <a:schemeClr val="accent2">
                    <a:lumMod val="50000"/>
                    <a:alpha val="100000"/>
                  </a:schemeClr>
                </a:solidFill>
                <a:latin typeface="宋体" panose="02010600030101010101" pitchFamily="2" charset="-122"/>
                <a:ea typeface="宋体" panose="02010600030101010101" pitchFamily="2" charset="-122"/>
                <a:cs typeface="宋体" panose="02010600030101010101" pitchFamily="2" charset="-122"/>
              </a:rPr>
              <a:t>！</a:t>
            </a:r>
            <a:endParaRPr lang="en-US" altLang="en-US" sz="4200" spc="-170" dirty="0">
              <a:ln w="15999" cap="flat" cmpd="sng">
                <a:solidFill>
                  <a:srgbClr val="002060">
                    <a:alpha val="100000"/>
                  </a:srgbClr>
                </a:solidFill>
                <a:prstDash val="solid"/>
                <a:bevel/>
              </a:ln>
              <a:solidFill>
                <a:schemeClr val="accent2">
                  <a:lumMod val="50000"/>
                  <a:alpha val="100000"/>
                </a:schemeClr>
              </a:solidFill>
              <a:latin typeface="宋体" panose="02010600030101010101" pitchFamily="2" charset="-122"/>
              <a:ea typeface="宋体" panose="02010600030101010101" pitchFamily="2" charset="-122"/>
              <a:cs typeface="宋体" panose="02010600030101010101" pitchFamily="2" charset="-122"/>
            </a:endParaRPr>
          </a:p>
        </p:txBody>
      </p:sp>
      <p:pic>
        <p:nvPicPr>
          <p:cNvPr id="424" name="picture 424"/>
          <p:cNvPicPr>
            <a:picLocks noChangeAspect="1"/>
          </p:cNvPicPr>
          <p:nvPr/>
        </p:nvPicPr>
        <p:blipFill>
          <a:blip r:embed="rId2"/>
          <a:stretch>
            <a:fillRect/>
          </a:stretch>
        </p:blipFill>
        <p:spPr>
          <a:xfrm rot="21600000">
            <a:off x="8464296" y="6237732"/>
            <a:ext cx="3390900" cy="431292"/>
          </a:xfrm>
          <a:prstGeom prst="rect">
            <a:avLst/>
          </a:prstGeom>
        </p:spPr>
      </p:pic>
      <p:pic>
        <p:nvPicPr>
          <p:cNvPr id="2" name="图片 1"/>
          <p:cNvPicPr>
            <a:picLocks noChangeAspect="1"/>
          </p:cNvPicPr>
          <p:nvPr/>
        </p:nvPicPr>
        <p:blipFill>
          <a:blip r:embed="rId3"/>
          <a:srcRect l="7075" t="140" r="4834" b="31014"/>
          <a:stretch>
            <a:fillRect/>
          </a:stretch>
        </p:blipFill>
        <p:spPr>
          <a:xfrm>
            <a:off x="1343660" y="1560195"/>
            <a:ext cx="3194050" cy="3743960"/>
          </a:xfrm>
          <a:prstGeom prst="rect">
            <a:avLst/>
          </a:prstGeom>
        </p:spPr>
      </p:pic>
      <p:grpSp>
        <p:nvGrpSpPr>
          <p:cNvPr id="51" name="Group 41"/>
          <p:cNvGrpSpPr>
            <a:grpSpLocks noGrp="1" noRot="1" noChangeAspect="1" noMove="1" noResize="1" noUngrp="1"/>
          </p:cNvGrpSpPr>
          <p:nvPr/>
        </p:nvGrpSpPr>
        <p:grpSpPr>
          <a:xfrm flipH="1">
            <a:off x="10964637" y="2358"/>
            <a:ext cx="1876653" cy="1766008"/>
            <a:chOff x="-648769" y="2358"/>
            <a:chExt cx="1876653" cy="1766008"/>
          </a:xfrm>
        </p:grpSpPr>
        <p:sp>
          <p:nvSpPr>
            <p:cNvPr id="52" name="Freeform: Shape 42"/>
            <p:cNvSpPr/>
            <p:nvPr>
              <p:custDataLst>
                <p:tags r:id="rId4"/>
              </p:custDataLst>
            </p:nvPr>
          </p:nvSpPr>
          <p:spPr>
            <a:xfrm rot="2700000">
              <a:off x="-415188" y="-231223"/>
              <a:ext cx="1409491" cy="1876653"/>
            </a:xfrm>
            <a:custGeom>
              <a:avLst/>
              <a:gdLst>
                <a:gd name="connsiteX0" fmla="*/ 0 w 1409491"/>
                <a:gd name="connsiteY0" fmla="*/ 643075 h 1876653"/>
                <a:gd name="connsiteX1" fmla="*/ 643075 w 1409491"/>
                <a:gd name="connsiteY1" fmla="*/ 0 h 1876653"/>
                <a:gd name="connsiteX2" fmla="*/ 1409491 w 1409491"/>
                <a:gd name="connsiteY2" fmla="*/ 0 h 1876653"/>
                <a:gd name="connsiteX3" fmla="*/ 1409491 w 1409491"/>
                <a:gd name="connsiteY3" fmla="*/ 1876653 h 1876653"/>
                <a:gd name="connsiteX4" fmla="*/ 1233578 w 1409491"/>
                <a:gd name="connsiteY4" fmla="*/ 1876653 h 18766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491" h="1876653">
                  <a:moveTo>
                    <a:pt x="0" y="643075"/>
                  </a:moveTo>
                  <a:lnTo>
                    <a:pt x="643075" y="0"/>
                  </a:lnTo>
                  <a:lnTo>
                    <a:pt x="1409491" y="0"/>
                  </a:lnTo>
                  <a:lnTo>
                    <a:pt x="1409491" y="1876653"/>
                  </a:lnTo>
                  <a:lnTo>
                    <a:pt x="1233578" y="1876653"/>
                  </a:lnTo>
                  <a:close/>
                </a:path>
              </a:pathLst>
            </a:custGeom>
            <a:solidFill>
              <a:schemeClr val="accent2">
                <a:lumMod val="60000"/>
                <a:lumOff val="40000"/>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ectangle 43"/>
            <p:cNvSpPr/>
            <p:nvPr>
              <p:custDataLst>
                <p:tags r:id="rId5"/>
              </p:custDataLst>
            </p:nvPr>
          </p:nvSpPr>
          <p:spPr>
            <a:xfrm rot="2700000">
              <a:off x="301285" y="1282788"/>
              <a:ext cx="485578" cy="48557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5" name="Isosceles Triangle 47"/>
          <p:cNvSpPr>
            <a:spLocks noGrp="1" noRot="1" noChangeAspect="1" noMove="1" noResize="1" noEditPoints="1" noAdjustHandles="1" noChangeArrowheads="1" noChangeShapeType="1" noTextEdit="1"/>
          </p:cNvSpPr>
          <p:nvPr>
            <p:custDataLst>
              <p:tags r:id="rId6"/>
            </p:custDataLst>
          </p:nvPr>
        </p:nvSpPr>
        <p:spPr>
          <a:xfrm>
            <a:off x="1343436" y="5721108"/>
            <a:ext cx="2261965" cy="1136891"/>
          </a:xfrm>
          <a:prstGeom prst="triangle">
            <a:avLst>
              <a:gd name="adj" fmla="val 50000"/>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textbox 20"/>
          <p:cNvSpPr/>
          <p:nvPr/>
        </p:nvSpPr>
        <p:spPr>
          <a:xfrm>
            <a:off x="837730" y="3388817"/>
            <a:ext cx="7920355" cy="2240279"/>
          </a:xfrm>
          <a:prstGeom prst="rect">
            <a:avLst/>
          </a:prstGeom>
        </p:spPr>
        <p:txBody>
          <a:bodyPr vert="horz" wrap="square" lIns="0" tIns="0" rIns="0" bIns="0"/>
          <a:lstStyle/>
          <a:p>
            <a:pPr algn="l" rtl="0" eaLnBrk="0">
              <a:lnSpc>
                <a:spcPct val="83000"/>
              </a:lnSpc>
            </a:pPr>
            <a:endParaRPr lang="en-US" altLang="en-US" sz="100" dirty="0"/>
          </a:p>
          <a:p>
            <a:pPr marL="20320" algn="l" rtl="0" eaLnBrk="0">
              <a:lnSpc>
                <a:spcPts val="2415"/>
              </a:lnSpc>
            </a:pPr>
            <a:r>
              <a:rPr sz="1700" b="1" spc="0" dirty="0">
                <a:solidFill>
                  <a:srgbClr val="000000">
                    <a:alpha val="100000"/>
                  </a:srgbClr>
                </a:solidFill>
                <a:latin typeface="Calibri" panose="020F0502020204030204"/>
                <a:ea typeface="Calibri" panose="020F0502020204030204"/>
                <a:cs typeface="Calibri" panose="020F0502020204030204"/>
              </a:rPr>
              <a:t>Please</a:t>
            </a:r>
            <a:r>
              <a:rPr sz="1700" spc="430" dirty="0">
                <a:solidFill>
                  <a:srgbClr val="000000">
                    <a:alpha val="100000"/>
                  </a:srgbClr>
                </a:solidFill>
                <a:latin typeface="Calibri" panose="020F0502020204030204"/>
                <a:ea typeface="Calibri" panose="020F0502020204030204"/>
                <a:cs typeface="Calibri" panose="020F0502020204030204"/>
              </a:rPr>
              <a:t> </a:t>
            </a:r>
            <a:r>
              <a:rPr sz="1700" b="1" spc="0" dirty="0">
                <a:solidFill>
                  <a:srgbClr val="000000">
                    <a:alpha val="100000"/>
                  </a:srgbClr>
                </a:solidFill>
                <a:latin typeface="Calibri" panose="020F0502020204030204"/>
                <a:ea typeface="Calibri" panose="020F0502020204030204"/>
                <a:cs typeface="Calibri" panose="020F0502020204030204"/>
              </a:rPr>
              <a:t>contact</a:t>
            </a:r>
            <a:endParaRPr lang="en-US" altLang="en-US" sz="1700" dirty="0"/>
          </a:p>
          <a:p>
            <a:pPr marL="12700" algn="l" rtl="0" eaLnBrk="0">
              <a:lnSpc>
                <a:spcPct val="143000"/>
              </a:lnSpc>
              <a:spcBef>
                <a:spcPts val="10"/>
              </a:spcBef>
            </a:pPr>
            <a:r>
              <a:rPr sz="1700" spc="0" dirty="0">
                <a:solidFill>
                  <a:srgbClr val="333333">
                    <a:alpha val="100000"/>
                  </a:srgbClr>
                </a:solidFill>
                <a:latin typeface="Calibri" panose="020F0502020204030204"/>
                <a:ea typeface="Calibri" panose="020F0502020204030204"/>
                <a:cs typeface="Calibri" panose="020F0502020204030204"/>
              </a:rPr>
              <a:t>SESEC</a:t>
            </a:r>
            <a:r>
              <a:rPr sz="1700" spc="250" dirty="0">
                <a:solidFill>
                  <a:srgbClr val="333333">
                    <a:alpha val="100000"/>
                  </a:srgbClr>
                </a:solidFill>
                <a:latin typeface="Calibri" panose="020F0502020204030204"/>
                <a:ea typeface="Calibri" panose="020F0502020204030204"/>
                <a:cs typeface="Calibri" panose="020F0502020204030204"/>
              </a:rPr>
              <a:t> </a:t>
            </a:r>
            <a:r>
              <a:rPr sz="1700" spc="0" dirty="0">
                <a:solidFill>
                  <a:srgbClr val="333333">
                    <a:alpha val="100000"/>
                  </a:srgbClr>
                </a:solidFill>
                <a:latin typeface="Calibri" panose="020F0502020204030204"/>
                <a:ea typeface="Calibri" panose="020F0502020204030204"/>
                <a:cs typeface="Calibri" panose="020F0502020204030204"/>
              </a:rPr>
              <a:t>team</a:t>
            </a:r>
            <a:r>
              <a:rPr sz="1700" spc="250" dirty="0">
                <a:solidFill>
                  <a:srgbClr val="333333">
                    <a:alpha val="100000"/>
                  </a:srgbClr>
                </a:solidFill>
                <a:latin typeface="Calibri" panose="020F0502020204030204"/>
                <a:ea typeface="Calibri" panose="020F0502020204030204"/>
                <a:cs typeface="Calibri" panose="020F0502020204030204"/>
              </a:rPr>
              <a:t> </a:t>
            </a:r>
            <a:r>
              <a:rPr sz="1700" spc="0" dirty="0">
                <a:solidFill>
                  <a:srgbClr val="333333">
                    <a:alpha val="100000"/>
                  </a:srgbClr>
                </a:solidFill>
                <a:latin typeface="Calibri" panose="020F0502020204030204"/>
                <a:ea typeface="Calibri" panose="020F0502020204030204"/>
                <a:cs typeface="Calibri" panose="020F0502020204030204"/>
              </a:rPr>
              <a:t>via</a:t>
            </a:r>
            <a:r>
              <a:rPr sz="1700" spc="250" dirty="0">
                <a:solidFill>
                  <a:srgbClr val="333333">
                    <a:alpha val="100000"/>
                  </a:srgbClr>
                </a:solidFill>
                <a:latin typeface="Calibri" panose="020F0502020204030204"/>
                <a:ea typeface="Calibri" panose="020F0502020204030204"/>
                <a:cs typeface="Calibri" panose="020F0502020204030204"/>
              </a:rPr>
              <a:t> </a:t>
            </a:r>
            <a:r>
              <a:rPr sz="1700" u="sng" spc="0" dirty="0">
                <a:solidFill>
                  <a:schemeClr val="accent1">
                    <a:lumMod val="75000"/>
                  </a:schemeClr>
                </a:solidFill>
                <a:latin typeface="Calibri" panose="020F0502020204030204"/>
                <a:ea typeface="Calibri" panose="020F0502020204030204"/>
                <a:cs typeface="Calibri" panose="020F0502020204030204"/>
                <a:hlinkClick r:id="rId1"/>
              </a:rPr>
              <a:t>assistant</a:t>
            </a:r>
            <a:r>
              <a:rPr sz="1700" u="sng" spc="250" dirty="0">
                <a:solidFill>
                  <a:schemeClr val="accent1">
                    <a:lumMod val="75000"/>
                  </a:schemeClr>
                </a:solidFill>
                <a:latin typeface="Calibri" panose="020F0502020204030204"/>
                <a:ea typeface="Calibri" panose="020F0502020204030204"/>
                <a:cs typeface="Calibri" panose="020F0502020204030204"/>
              </a:rPr>
              <a:t>@</a:t>
            </a:r>
            <a:r>
              <a:rPr sz="1700" u="sng" spc="0" dirty="0">
                <a:solidFill>
                  <a:schemeClr val="accent1">
                    <a:lumMod val="75000"/>
                  </a:schemeClr>
                </a:solidFill>
                <a:latin typeface="Calibri" panose="020F0502020204030204"/>
                <a:ea typeface="Calibri" panose="020F0502020204030204"/>
                <a:cs typeface="Calibri" panose="020F0502020204030204"/>
              </a:rPr>
              <a:t>sesec</a:t>
            </a:r>
            <a:r>
              <a:rPr sz="1700" u="sng" spc="230" dirty="0">
                <a:solidFill>
                  <a:schemeClr val="accent1">
                    <a:lumMod val="75000"/>
                  </a:schemeClr>
                </a:solidFill>
                <a:latin typeface="Calibri" panose="020F0502020204030204"/>
                <a:ea typeface="Calibri" panose="020F0502020204030204"/>
                <a:cs typeface="Calibri" panose="020F0502020204030204"/>
              </a:rPr>
              <a:t>.</a:t>
            </a:r>
            <a:r>
              <a:rPr sz="1700" u="sng" spc="0" dirty="0">
                <a:solidFill>
                  <a:schemeClr val="accent1">
                    <a:lumMod val="75000"/>
                  </a:schemeClr>
                </a:solidFill>
                <a:latin typeface="Calibri" panose="020F0502020204030204"/>
                <a:ea typeface="Calibri" panose="020F0502020204030204"/>
                <a:cs typeface="Calibri" panose="020F0502020204030204"/>
              </a:rPr>
              <a:t>eu</a:t>
            </a:r>
            <a:endParaRPr lang="en-US" altLang="en-US" sz="1700" dirty="0">
              <a:solidFill>
                <a:schemeClr val="accent1">
                  <a:lumMod val="75000"/>
                </a:schemeClr>
              </a:solidFill>
            </a:endParaRPr>
          </a:p>
          <a:p>
            <a:pPr marL="24130" algn="l" rtl="0" eaLnBrk="0">
              <a:lnSpc>
                <a:spcPct val="145000"/>
              </a:lnSpc>
              <a:spcBef>
                <a:spcPts val="5"/>
              </a:spcBef>
            </a:pPr>
            <a:r>
              <a:rPr sz="1700" spc="0" dirty="0">
                <a:solidFill>
                  <a:srgbClr val="333333">
                    <a:alpha val="100000"/>
                  </a:srgbClr>
                </a:solidFill>
                <a:latin typeface="Calibri" panose="020F0502020204030204"/>
                <a:ea typeface="Calibri" panose="020F0502020204030204"/>
                <a:cs typeface="Calibri" panose="020F0502020204030204"/>
              </a:rPr>
              <a:t>Ms</a:t>
            </a:r>
            <a:r>
              <a:rPr sz="1700" spc="250" dirty="0">
                <a:solidFill>
                  <a:srgbClr val="333333">
                    <a:alpha val="100000"/>
                  </a:srgbClr>
                </a:solidFill>
                <a:latin typeface="Calibri" panose="020F0502020204030204"/>
                <a:ea typeface="Calibri" panose="020F0502020204030204"/>
                <a:cs typeface="Calibri" panose="020F0502020204030204"/>
              </a:rPr>
              <a:t>. </a:t>
            </a:r>
            <a:r>
              <a:rPr sz="1700" spc="0" dirty="0">
                <a:solidFill>
                  <a:srgbClr val="333333">
                    <a:alpha val="100000"/>
                  </a:srgbClr>
                </a:solidFill>
                <a:latin typeface="Calibri" panose="020F0502020204030204"/>
                <a:ea typeface="Calibri" panose="020F0502020204030204"/>
                <a:cs typeface="Calibri" panose="020F0502020204030204"/>
              </a:rPr>
              <a:t>Zhuohua</a:t>
            </a:r>
            <a:r>
              <a:rPr sz="1700" spc="250" dirty="0">
                <a:solidFill>
                  <a:srgbClr val="333333">
                    <a:alpha val="100000"/>
                  </a:srgbClr>
                </a:solidFill>
                <a:latin typeface="Calibri" panose="020F0502020204030204"/>
                <a:ea typeface="Calibri" panose="020F0502020204030204"/>
                <a:cs typeface="Calibri" panose="020F0502020204030204"/>
              </a:rPr>
              <a:t> </a:t>
            </a:r>
            <a:r>
              <a:rPr sz="1700" spc="0" dirty="0">
                <a:solidFill>
                  <a:srgbClr val="333333">
                    <a:alpha val="100000"/>
                  </a:srgbClr>
                </a:solidFill>
                <a:latin typeface="Calibri" panose="020F0502020204030204"/>
                <a:ea typeface="Calibri" panose="020F0502020204030204"/>
                <a:cs typeface="Calibri" panose="020F0502020204030204"/>
              </a:rPr>
              <a:t>Chen</a:t>
            </a:r>
            <a:r>
              <a:rPr sz="1700" spc="250" dirty="0">
                <a:solidFill>
                  <a:srgbClr val="333333">
                    <a:alpha val="100000"/>
                  </a:srgbClr>
                </a:solidFill>
                <a:latin typeface="Calibri" panose="020F0502020204030204"/>
                <a:ea typeface="Calibri" panose="020F0502020204030204"/>
                <a:cs typeface="Calibri" panose="020F0502020204030204"/>
              </a:rPr>
              <a:t> </a:t>
            </a:r>
            <a:r>
              <a:rPr sz="1700" u="sng" dirty="0">
                <a:solidFill>
                  <a:schemeClr val="accent1">
                    <a:lumMod val="75000"/>
                  </a:schemeClr>
                </a:solidFill>
                <a:latin typeface="Calibri" panose="020F0502020204030204"/>
                <a:cs typeface="Calibri" panose="020F0502020204030204"/>
                <a:hlinkClick r:id="rId2"/>
              </a:rPr>
              <a:t>zchen</a:t>
            </a:r>
            <a:r>
              <a:rPr sz="1700" u="sng" dirty="0">
                <a:solidFill>
                  <a:schemeClr val="accent1">
                    <a:lumMod val="75000"/>
                  </a:schemeClr>
                </a:solidFill>
                <a:latin typeface="Calibri" panose="020F0502020204030204"/>
                <a:cs typeface="Calibri" panose="020F0502020204030204"/>
              </a:rPr>
              <a:t>@cencenelec.eu </a:t>
            </a:r>
            <a:r>
              <a:rPr sz="1700" spc="0" dirty="0">
                <a:solidFill>
                  <a:srgbClr val="333333">
                    <a:alpha val="100000"/>
                  </a:srgbClr>
                </a:solidFill>
                <a:latin typeface="Calibri" panose="020F0502020204030204"/>
                <a:ea typeface="Calibri" panose="020F0502020204030204"/>
                <a:cs typeface="Calibri" panose="020F0502020204030204"/>
              </a:rPr>
              <a:t>in</a:t>
            </a:r>
            <a:r>
              <a:rPr sz="1700" spc="250" dirty="0">
                <a:solidFill>
                  <a:srgbClr val="333333">
                    <a:alpha val="100000"/>
                  </a:srgbClr>
                </a:solidFill>
                <a:latin typeface="Calibri" panose="020F0502020204030204"/>
                <a:ea typeface="Calibri" panose="020F0502020204030204"/>
                <a:cs typeface="Calibri" panose="020F0502020204030204"/>
              </a:rPr>
              <a:t> </a:t>
            </a:r>
            <a:r>
              <a:rPr sz="1700" spc="0" dirty="0">
                <a:solidFill>
                  <a:srgbClr val="333333">
                    <a:alpha val="100000"/>
                  </a:srgbClr>
                </a:solidFill>
                <a:latin typeface="Calibri" panose="020F0502020204030204"/>
                <a:ea typeface="Calibri" panose="020F0502020204030204"/>
                <a:cs typeface="Calibri" panose="020F0502020204030204"/>
              </a:rPr>
              <a:t>CEN</a:t>
            </a:r>
            <a:r>
              <a:rPr sz="1700" spc="250" dirty="0">
                <a:solidFill>
                  <a:srgbClr val="333333">
                    <a:alpha val="100000"/>
                  </a:srgbClr>
                </a:solidFill>
                <a:latin typeface="Calibri" panose="020F0502020204030204"/>
                <a:ea typeface="Calibri" panose="020F0502020204030204"/>
                <a:cs typeface="Calibri" panose="020F0502020204030204"/>
              </a:rPr>
              <a:t>/</a:t>
            </a:r>
            <a:r>
              <a:rPr sz="1700" spc="0" dirty="0">
                <a:solidFill>
                  <a:srgbClr val="333333">
                    <a:alpha val="100000"/>
                  </a:srgbClr>
                </a:solidFill>
                <a:latin typeface="Calibri" panose="020F0502020204030204"/>
                <a:ea typeface="Calibri" panose="020F0502020204030204"/>
                <a:cs typeface="Calibri" panose="020F0502020204030204"/>
              </a:rPr>
              <a:t>CENELEC</a:t>
            </a:r>
            <a:r>
              <a:rPr sz="1700" spc="250" dirty="0">
                <a:solidFill>
                  <a:srgbClr val="333333">
                    <a:alpha val="100000"/>
                  </a:srgbClr>
                </a:solidFill>
                <a:latin typeface="Calibri" panose="020F0502020204030204"/>
                <a:ea typeface="Calibri" panose="020F0502020204030204"/>
                <a:cs typeface="Calibri" panose="020F0502020204030204"/>
              </a:rPr>
              <a:t> </a:t>
            </a:r>
            <a:r>
              <a:rPr sz="1700" spc="0" dirty="0">
                <a:solidFill>
                  <a:srgbClr val="333333">
                    <a:alpha val="100000"/>
                  </a:srgbClr>
                </a:solidFill>
                <a:latin typeface="Calibri" panose="020F0502020204030204"/>
                <a:ea typeface="Calibri" panose="020F0502020204030204"/>
                <a:cs typeface="Calibri" panose="020F0502020204030204"/>
              </a:rPr>
              <a:t>Management</a:t>
            </a:r>
            <a:r>
              <a:rPr sz="1700" spc="250" dirty="0">
                <a:solidFill>
                  <a:srgbClr val="333333">
                    <a:alpha val="100000"/>
                  </a:srgbClr>
                </a:solidFill>
                <a:latin typeface="Calibri" panose="020F0502020204030204"/>
                <a:ea typeface="Calibri" panose="020F0502020204030204"/>
                <a:cs typeface="Calibri" panose="020F0502020204030204"/>
              </a:rPr>
              <a:t> </a:t>
            </a:r>
            <a:r>
              <a:rPr sz="1700" spc="0" dirty="0">
                <a:solidFill>
                  <a:srgbClr val="333333">
                    <a:alpha val="100000"/>
                  </a:srgbClr>
                </a:solidFill>
                <a:latin typeface="Calibri" panose="020F0502020204030204"/>
                <a:ea typeface="Calibri" panose="020F0502020204030204"/>
                <a:cs typeface="Calibri" panose="020F0502020204030204"/>
              </a:rPr>
              <a:t>Centre</a:t>
            </a:r>
            <a:r>
              <a:rPr sz="1700" spc="190" dirty="0">
                <a:solidFill>
                  <a:srgbClr val="333333">
                    <a:alpha val="100000"/>
                  </a:srgbClr>
                </a:solidFill>
                <a:latin typeface="Calibri" panose="020F0502020204030204"/>
                <a:ea typeface="Calibri" panose="020F0502020204030204"/>
                <a:cs typeface="Calibri" panose="020F0502020204030204"/>
              </a:rPr>
              <a:t>,</a:t>
            </a:r>
            <a:r>
              <a:rPr sz="1700" spc="0" dirty="0">
                <a:solidFill>
                  <a:srgbClr val="333333">
                    <a:alpha val="100000"/>
                  </a:srgbClr>
                </a:solidFill>
                <a:latin typeface="Calibri" panose="020F0502020204030204"/>
                <a:ea typeface="Calibri" panose="020F0502020204030204"/>
                <a:cs typeface="Calibri" panose="020F0502020204030204"/>
              </a:rPr>
              <a:t>         Ms</a:t>
            </a:r>
            <a:r>
              <a:rPr sz="1700" spc="160" dirty="0">
                <a:solidFill>
                  <a:srgbClr val="333333">
                    <a:alpha val="100000"/>
                  </a:srgbClr>
                </a:solidFill>
                <a:latin typeface="Calibri" panose="020F0502020204030204"/>
                <a:ea typeface="Calibri" panose="020F0502020204030204"/>
                <a:cs typeface="Calibri" panose="020F0502020204030204"/>
              </a:rPr>
              <a:t>. </a:t>
            </a:r>
            <a:r>
              <a:rPr sz="1700" spc="0" dirty="0">
                <a:solidFill>
                  <a:srgbClr val="333333">
                    <a:alpha val="100000"/>
                  </a:srgbClr>
                </a:solidFill>
                <a:latin typeface="Calibri" panose="020F0502020204030204"/>
                <a:ea typeface="Calibri" panose="020F0502020204030204"/>
                <a:cs typeface="Calibri" panose="020F0502020204030204"/>
              </a:rPr>
              <a:t>Margot</a:t>
            </a:r>
            <a:r>
              <a:rPr sz="1700" spc="160" dirty="0">
                <a:solidFill>
                  <a:srgbClr val="333333">
                    <a:alpha val="100000"/>
                  </a:srgbClr>
                </a:solidFill>
                <a:latin typeface="Calibri" panose="020F0502020204030204"/>
                <a:ea typeface="Calibri" panose="020F0502020204030204"/>
                <a:cs typeface="Calibri" panose="020F0502020204030204"/>
              </a:rPr>
              <a:t> </a:t>
            </a:r>
            <a:r>
              <a:rPr sz="1700" spc="0" dirty="0">
                <a:solidFill>
                  <a:srgbClr val="333333">
                    <a:alpha val="100000"/>
                  </a:srgbClr>
                </a:solidFill>
                <a:latin typeface="Calibri" panose="020F0502020204030204"/>
                <a:ea typeface="Calibri" panose="020F0502020204030204"/>
                <a:cs typeface="Calibri" panose="020F0502020204030204"/>
              </a:rPr>
              <a:t>Dor</a:t>
            </a:r>
            <a:r>
              <a:rPr sz="1700" spc="160" dirty="0">
                <a:solidFill>
                  <a:srgbClr val="333333">
                    <a:alpha val="100000"/>
                  </a:srgbClr>
                </a:solidFill>
                <a:latin typeface="Calibri" panose="020F0502020204030204"/>
                <a:ea typeface="Calibri" panose="020F0502020204030204"/>
                <a:cs typeface="Calibri" panose="020F0502020204030204"/>
              </a:rPr>
              <a:t> </a:t>
            </a:r>
            <a:r>
              <a:rPr sz="1700" u="sng" dirty="0">
                <a:solidFill>
                  <a:schemeClr val="accent1">
                    <a:lumMod val="75000"/>
                  </a:schemeClr>
                </a:solidFill>
                <a:latin typeface="Calibri" panose="020F0502020204030204"/>
                <a:cs typeface="Calibri" panose="020F0502020204030204"/>
                <a:hlinkClick r:id="rId2"/>
              </a:rPr>
              <a:t>margot</a:t>
            </a:r>
            <a:r>
              <a:rPr sz="1700" u="sng" dirty="0">
                <a:solidFill>
                  <a:schemeClr val="accent1">
                    <a:lumMod val="75000"/>
                  </a:schemeClr>
                </a:solidFill>
                <a:latin typeface="Calibri" panose="020F0502020204030204"/>
                <a:cs typeface="Calibri" panose="020F0502020204030204"/>
              </a:rPr>
              <a:t>.dor@etsi.org </a:t>
            </a:r>
            <a:r>
              <a:rPr sz="1700" spc="0" dirty="0">
                <a:solidFill>
                  <a:srgbClr val="333333">
                    <a:alpha val="100000"/>
                  </a:srgbClr>
                </a:solidFill>
                <a:latin typeface="Calibri" panose="020F0502020204030204"/>
                <a:ea typeface="Calibri" panose="020F0502020204030204"/>
                <a:cs typeface="Calibri" panose="020F0502020204030204"/>
              </a:rPr>
              <a:t>in</a:t>
            </a:r>
            <a:r>
              <a:rPr sz="1700" spc="160" dirty="0">
                <a:solidFill>
                  <a:srgbClr val="333333">
                    <a:alpha val="100000"/>
                  </a:srgbClr>
                </a:solidFill>
                <a:latin typeface="Calibri" panose="020F0502020204030204"/>
                <a:ea typeface="Calibri" panose="020F0502020204030204"/>
                <a:cs typeface="Calibri" panose="020F0502020204030204"/>
              </a:rPr>
              <a:t> </a:t>
            </a:r>
            <a:r>
              <a:rPr sz="1700" spc="0" dirty="0">
                <a:solidFill>
                  <a:srgbClr val="333333">
                    <a:alpha val="100000"/>
                  </a:srgbClr>
                </a:solidFill>
                <a:latin typeface="Calibri" panose="020F0502020204030204"/>
                <a:ea typeface="Calibri" panose="020F0502020204030204"/>
                <a:cs typeface="Calibri" panose="020F0502020204030204"/>
              </a:rPr>
              <a:t>ETSI</a:t>
            </a:r>
            <a:r>
              <a:rPr sz="1700" spc="120" dirty="0">
                <a:solidFill>
                  <a:srgbClr val="333333">
                    <a:alpha val="100000"/>
                  </a:srgbClr>
                </a:solidFill>
                <a:latin typeface="Calibri" panose="020F0502020204030204"/>
                <a:ea typeface="Calibri" panose="020F0502020204030204"/>
                <a:cs typeface="Calibri" panose="020F0502020204030204"/>
              </a:rPr>
              <a:t>,</a:t>
            </a:r>
            <a:endParaRPr lang="en-US" altLang="en-US" sz="1700" dirty="0"/>
          </a:p>
          <a:p>
            <a:pPr marL="24130" algn="l" rtl="0" eaLnBrk="0">
              <a:lnSpc>
                <a:spcPct val="148000"/>
              </a:lnSpc>
              <a:spcBef>
                <a:spcPts val="35"/>
              </a:spcBef>
            </a:pPr>
            <a:r>
              <a:rPr sz="1700" spc="0" dirty="0">
                <a:solidFill>
                  <a:srgbClr val="333333">
                    <a:alpha val="100000"/>
                  </a:srgbClr>
                </a:solidFill>
                <a:latin typeface="Calibri" panose="020F0502020204030204"/>
                <a:ea typeface="Calibri" panose="020F0502020204030204"/>
                <a:cs typeface="Calibri" panose="020F0502020204030204"/>
              </a:rPr>
              <a:t>Ms</a:t>
            </a:r>
            <a:r>
              <a:rPr sz="1700" spc="210" dirty="0">
                <a:solidFill>
                  <a:srgbClr val="333333">
                    <a:alpha val="100000"/>
                  </a:srgbClr>
                </a:solidFill>
                <a:latin typeface="Calibri" panose="020F0502020204030204"/>
                <a:ea typeface="Calibri" panose="020F0502020204030204"/>
                <a:cs typeface="Calibri" panose="020F0502020204030204"/>
              </a:rPr>
              <a:t>. </a:t>
            </a:r>
            <a:r>
              <a:rPr sz="1700" spc="0" dirty="0">
                <a:solidFill>
                  <a:srgbClr val="333333">
                    <a:alpha val="100000"/>
                  </a:srgbClr>
                </a:solidFill>
                <a:latin typeface="Calibri" panose="020F0502020204030204"/>
                <a:ea typeface="Calibri" panose="020F0502020204030204"/>
                <a:cs typeface="Calibri" panose="020F0502020204030204"/>
              </a:rPr>
              <a:t>VACCARO</a:t>
            </a:r>
            <a:r>
              <a:rPr sz="1700" spc="210" dirty="0">
                <a:solidFill>
                  <a:srgbClr val="333333">
                    <a:alpha val="100000"/>
                  </a:srgbClr>
                </a:solidFill>
                <a:latin typeface="Calibri" panose="020F0502020204030204"/>
                <a:ea typeface="Calibri" panose="020F0502020204030204"/>
                <a:cs typeface="Calibri" panose="020F0502020204030204"/>
              </a:rPr>
              <a:t> </a:t>
            </a:r>
            <a:r>
              <a:rPr sz="1700" spc="0" dirty="0">
                <a:solidFill>
                  <a:srgbClr val="333333">
                    <a:alpha val="100000"/>
                  </a:srgbClr>
                </a:solidFill>
                <a:latin typeface="Calibri" panose="020F0502020204030204"/>
                <a:ea typeface="Calibri" panose="020F0502020204030204"/>
                <a:cs typeface="Calibri" panose="020F0502020204030204"/>
              </a:rPr>
              <a:t>Silvia</a:t>
            </a:r>
            <a:r>
              <a:rPr sz="1700" spc="210" dirty="0">
                <a:solidFill>
                  <a:srgbClr val="333333">
                    <a:alpha val="100000"/>
                  </a:srgbClr>
                </a:solidFill>
                <a:latin typeface="Calibri" panose="020F0502020204030204"/>
                <a:ea typeface="Calibri" panose="020F0502020204030204"/>
                <a:cs typeface="Calibri" panose="020F0502020204030204"/>
              </a:rPr>
              <a:t> </a:t>
            </a:r>
            <a:r>
              <a:rPr sz="1700" u="sng" dirty="0">
                <a:solidFill>
                  <a:schemeClr val="accent1">
                    <a:lumMod val="75000"/>
                  </a:schemeClr>
                </a:solidFill>
                <a:latin typeface="Calibri" panose="020F0502020204030204"/>
                <a:cs typeface="Calibri" panose="020F0502020204030204"/>
                <a:hlinkClick r:id="rId3"/>
              </a:rPr>
              <a:t>Silvia</a:t>
            </a:r>
            <a:r>
              <a:rPr sz="1700" u="sng" dirty="0">
                <a:solidFill>
                  <a:schemeClr val="accent1">
                    <a:lumMod val="75000"/>
                  </a:schemeClr>
                </a:solidFill>
                <a:latin typeface="Calibri" panose="020F0502020204030204"/>
                <a:cs typeface="Calibri" panose="020F0502020204030204"/>
              </a:rPr>
              <a:t>.VACCARO@ec.europa.eu </a:t>
            </a:r>
            <a:r>
              <a:rPr sz="1700" spc="0" dirty="0">
                <a:solidFill>
                  <a:srgbClr val="333333">
                    <a:alpha val="100000"/>
                  </a:srgbClr>
                </a:solidFill>
                <a:latin typeface="Calibri" panose="020F0502020204030204"/>
                <a:ea typeface="Calibri" panose="020F0502020204030204"/>
                <a:cs typeface="Calibri" panose="020F0502020204030204"/>
              </a:rPr>
              <a:t>in</a:t>
            </a:r>
            <a:r>
              <a:rPr sz="1700" spc="210" dirty="0">
                <a:solidFill>
                  <a:srgbClr val="333333">
                    <a:alpha val="100000"/>
                  </a:srgbClr>
                </a:solidFill>
                <a:latin typeface="Calibri" panose="020F0502020204030204"/>
                <a:ea typeface="Calibri" panose="020F0502020204030204"/>
                <a:cs typeface="Calibri" panose="020F0502020204030204"/>
              </a:rPr>
              <a:t> </a:t>
            </a:r>
            <a:r>
              <a:rPr sz="1700" spc="0" dirty="0">
                <a:solidFill>
                  <a:srgbClr val="333333">
                    <a:alpha val="100000"/>
                  </a:srgbClr>
                </a:solidFill>
                <a:latin typeface="Calibri" panose="020F0502020204030204"/>
                <a:ea typeface="Calibri" panose="020F0502020204030204"/>
                <a:cs typeface="Calibri" panose="020F0502020204030204"/>
              </a:rPr>
              <a:t>European</a:t>
            </a:r>
            <a:r>
              <a:rPr sz="1700" spc="210" dirty="0">
                <a:solidFill>
                  <a:srgbClr val="333333">
                    <a:alpha val="100000"/>
                  </a:srgbClr>
                </a:solidFill>
                <a:latin typeface="Calibri" panose="020F0502020204030204"/>
                <a:ea typeface="Calibri" panose="020F0502020204030204"/>
                <a:cs typeface="Calibri" panose="020F0502020204030204"/>
              </a:rPr>
              <a:t> </a:t>
            </a:r>
            <a:r>
              <a:rPr sz="1700" spc="0" dirty="0">
                <a:solidFill>
                  <a:srgbClr val="333333">
                    <a:alpha val="100000"/>
                  </a:srgbClr>
                </a:solidFill>
                <a:latin typeface="Calibri" panose="020F0502020204030204"/>
                <a:ea typeface="Calibri" panose="020F0502020204030204"/>
                <a:cs typeface="Calibri" panose="020F0502020204030204"/>
              </a:rPr>
              <a:t>Commission</a:t>
            </a:r>
            <a:r>
              <a:rPr sz="1700" spc="210" dirty="0">
                <a:solidFill>
                  <a:srgbClr val="333333">
                    <a:alpha val="100000"/>
                  </a:srgbClr>
                </a:solidFill>
                <a:latin typeface="Calibri" panose="020F0502020204030204"/>
                <a:ea typeface="Calibri" panose="020F0502020204030204"/>
                <a:cs typeface="Calibri" panose="020F0502020204030204"/>
              </a:rPr>
              <a:t>,</a:t>
            </a:r>
            <a:r>
              <a:rPr sz="1700" spc="190" dirty="0">
                <a:solidFill>
                  <a:srgbClr val="333333">
                    <a:alpha val="100000"/>
                  </a:srgbClr>
                </a:solidFill>
                <a:latin typeface="Calibri" panose="020F0502020204030204"/>
                <a:ea typeface="Calibri" panose="020F0502020204030204"/>
                <a:cs typeface="Calibri" panose="020F0502020204030204"/>
              </a:rPr>
              <a:t> </a:t>
            </a:r>
            <a:r>
              <a:rPr sz="1700" spc="0" dirty="0">
                <a:solidFill>
                  <a:srgbClr val="333333">
                    <a:alpha val="100000"/>
                  </a:srgbClr>
                </a:solidFill>
                <a:latin typeface="Calibri" panose="020F0502020204030204"/>
                <a:ea typeface="Calibri" panose="020F0502020204030204"/>
                <a:cs typeface="Calibri" panose="020F0502020204030204"/>
              </a:rPr>
              <a:t>and        Ms</a:t>
            </a:r>
            <a:r>
              <a:rPr sz="1700" spc="150" dirty="0">
                <a:solidFill>
                  <a:srgbClr val="333333">
                    <a:alpha val="100000"/>
                  </a:srgbClr>
                </a:solidFill>
                <a:latin typeface="Calibri" panose="020F0502020204030204"/>
                <a:ea typeface="Calibri" panose="020F0502020204030204"/>
                <a:cs typeface="Calibri" panose="020F0502020204030204"/>
              </a:rPr>
              <a:t>. </a:t>
            </a:r>
            <a:r>
              <a:rPr sz="1700" spc="0" dirty="0">
                <a:latin typeface="Calibri" panose="020F0502020204030204"/>
                <a:ea typeface="Calibri" panose="020F0502020204030204"/>
                <a:cs typeface="Calibri" panose="020F0502020204030204"/>
              </a:rPr>
              <a:t>Gudrun</a:t>
            </a:r>
            <a:r>
              <a:rPr sz="1700" spc="150" dirty="0">
                <a:latin typeface="Calibri" panose="020F0502020204030204"/>
                <a:ea typeface="Calibri" panose="020F0502020204030204"/>
                <a:cs typeface="Calibri" panose="020F0502020204030204"/>
              </a:rPr>
              <a:t> </a:t>
            </a:r>
            <a:r>
              <a:rPr sz="1700" spc="0" dirty="0">
                <a:latin typeface="Calibri" panose="020F0502020204030204"/>
                <a:ea typeface="Calibri" panose="020F0502020204030204"/>
                <a:cs typeface="Calibri" panose="020F0502020204030204"/>
              </a:rPr>
              <a:t>R</a:t>
            </a:r>
            <a:r>
              <a:rPr sz="1700" spc="150" dirty="0">
                <a:latin typeface="Calibri" panose="020F0502020204030204"/>
                <a:ea typeface="Calibri" panose="020F0502020204030204"/>
                <a:cs typeface="Calibri" panose="020F0502020204030204"/>
              </a:rPr>
              <a:t>ö</a:t>
            </a:r>
            <a:r>
              <a:rPr sz="1700" spc="0" dirty="0">
                <a:latin typeface="Calibri" panose="020F0502020204030204"/>
                <a:ea typeface="Calibri" panose="020F0502020204030204"/>
                <a:cs typeface="Calibri" panose="020F0502020204030204"/>
              </a:rPr>
              <a:t>gnvaldard</a:t>
            </a:r>
            <a:r>
              <a:rPr sz="1700" spc="150" dirty="0">
                <a:latin typeface="Calibri" panose="020F0502020204030204"/>
                <a:ea typeface="Calibri" panose="020F0502020204030204"/>
                <a:cs typeface="Calibri" panose="020F0502020204030204"/>
              </a:rPr>
              <a:t>ó</a:t>
            </a:r>
            <a:r>
              <a:rPr sz="1700" spc="0" dirty="0">
                <a:latin typeface="Calibri" panose="020F0502020204030204"/>
                <a:ea typeface="Calibri" panose="020F0502020204030204"/>
                <a:cs typeface="Calibri" panose="020F0502020204030204"/>
              </a:rPr>
              <a:t>ttir</a:t>
            </a:r>
            <a:r>
              <a:rPr sz="1700" spc="150" dirty="0">
                <a:solidFill>
                  <a:srgbClr val="1F497D">
                    <a:alpha val="100000"/>
                  </a:srgbClr>
                </a:solidFill>
                <a:latin typeface="Calibri" panose="020F0502020204030204"/>
                <a:ea typeface="Calibri" panose="020F0502020204030204"/>
                <a:cs typeface="Calibri" panose="020F0502020204030204"/>
              </a:rPr>
              <a:t>, </a:t>
            </a:r>
            <a:r>
              <a:rPr sz="1700" u="sng" dirty="0">
                <a:solidFill>
                  <a:schemeClr val="accent1">
                    <a:lumMod val="75000"/>
                  </a:schemeClr>
                </a:solidFill>
                <a:latin typeface="Calibri" panose="020F0502020204030204"/>
                <a:cs typeface="Calibri" panose="020F0502020204030204"/>
                <a:hlinkClick r:id="rId2"/>
              </a:rPr>
              <a:t>gur</a:t>
            </a:r>
            <a:r>
              <a:rPr sz="1700" u="sng" dirty="0">
                <a:solidFill>
                  <a:schemeClr val="accent1">
                    <a:lumMod val="75000"/>
                  </a:schemeClr>
                </a:solidFill>
                <a:latin typeface="Calibri" panose="020F0502020204030204"/>
                <a:cs typeface="Calibri" panose="020F0502020204030204"/>
              </a:rPr>
              <a:t>@efta.int </a:t>
            </a:r>
            <a:r>
              <a:rPr sz="1700" spc="0" dirty="0">
                <a:solidFill>
                  <a:srgbClr val="333333">
                    <a:alpha val="100000"/>
                  </a:srgbClr>
                </a:solidFill>
                <a:latin typeface="Calibri" panose="020F0502020204030204"/>
                <a:ea typeface="Calibri" panose="020F0502020204030204"/>
                <a:cs typeface="Calibri" panose="020F0502020204030204"/>
              </a:rPr>
              <a:t>in</a:t>
            </a:r>
            <a:r>
              <a:rPr sz="1700" spc="150" dirty="0">
                <a:solidFill>
                  <a:srgbClr val="333333">
                    <a:alpha val="100000"/>
                  </a:srgbClr>
                </a:solidFill>
                <a:latin typeface="Calibri" panose="020F0502020204030204"/>
                <a:ea typeface="Calibri" panose="020F0502020204030204"/>
                <a:cs typeface="Calibri" panose="020F0502020204030204"/>
              </a:rPr>
              <a:t> </a:t>
            </a:r>
            <a:r>
              <a:rPr sz="1700" spc="0" dirty="0">
                <a:solidFill>
                  <a:srgbClr val="333333">
                    <a:alpha val="100000"/>
                  </a:srgbClr>
                </a:solidFill>
                <a:latin typeface="Calibri" panose="020F0502020204030204"/>
                <a:ea typeface="Calibri" panose="020F0502020204030204"/>
                <a:cs typeface="Calibri" panose="020F0502020204030204"/>
              </a:rPr>
              <a:t>EFTA</a:t>
            </a:r>
            <a:r>
              <a:rPr sz="1700" spc="150" dirty="0">
                <a:solidFill>
                  <a:srgbClr val="333333">
                    <a:alpha val="100000"/>
                  </a:srgbClr>
                </a:solidFill>
                <a:latin typeface="Calibri" panose="020F0502020204030204"/>
                <a:ea typeface="Calibri" panose="020F0502020204030204"/>
                <a:cs typeface="Calibri" panose="020F0502020204030204"/>
              </a:rPr>
              <a:t>, </a:t>
            </a:r>
            <a:r>
              <a:rPr sz="1700" spc="0" dirty="0">
                <a:solidFill>
                  <a:srgbClr val="333333">
                    <a:alpha val="100000"/>
                  </a:srgbClr>
                </a:solidFill>
                <a:latin typeface="Calibri" panose="020F0502020204030204"/>
                <a:ea typeface="Calibri" panose="020F0502020204030204"/>
                <a:cs typeface="Calibri" panose="020F0502020204030204"/>
              </a:rPr>
              <a:t>for</a:t>
            </a:r>
            <a:r>
              <a:rPr sz="1700" spc="150" dirty="0">
                <a:solidFill>
                  <a:srgbClr val="333333">
                    <a:alpha val="100000"/>
                  </a:srgbClr>
                </a:solidFill>
                <a:latin typeface="Calibri" panose="020F0502020204030204"/>
                <a:ea typeface="Calibri" panose="020F0502020204030204"/>
                <a:cs typeface="Calibri" panose="020F0502020204030204"/>
              </a:rPr>
              <a:t> </a:t>
            </a:r>
            <a:r>
              <a:rPr sz="1700" spc="0" dirty="0">
                <a:solidFill>
                  <a:srgbClr val="333333">
                    <a:alpha val="100000"/>
                  </a:srgbClr>
                </a:solidFill>
                <a:latin typeface="Calibri" panose="020F0502020204030204"/>
                <a:ea typeface="Calibri" panose="020F0502020204030204"/>
                <a:cs typeface="Calibri" panose="020F0502020204030204"/>
              </a:rPr>
              <a:t>more</a:t>
            </a:r>
            <a:r>
              <a:rPr sz="1700" spc="150" dirty="0">
                <a:solidFill>
                  <a:srgbClr val="333333">
                    <a:alpha val="100000"/>
                  </a:srgbClr>
                </a:solidFill>
                <a:latin typeface="Calibri" panose="020F0502020204030204"/>
                <a:ea typeface="Calibri" panose="020F0502020204030204"/>
                <a:cs typeface="Calibri" panose="020F0502020204030204"/>
              </a:rPr>
              <a:t> </a:t>
            </a:r>
            <a:r>
              <a:rPr sz="1700" spc="0" dirty="0">
                <a:solidFill>
                  <a:srgbClr val="333333">
                    <a:alpha val="100000"/>
                  </a:srgbClr>
                </a:solidFill>
                <a:latin typeface="Calibri" panose="020F0502020204030204"/>
                <a:ea typeface="Calibri" panose="020F0502020204030204"/>
                <a:cs typeface="Calibri" panose="020F0502020204030204"/>
              </a:rPr>
              <a:t>details</a:t>
            </a:r>
            <a:r>
              <a:rPr sz="1700" spc="150" dirty="0">
                <a:solidFill>
                  <a:srgbClr val="333333">
                    <a:alpha val="100000"/>
                  </a:srgbClr>
                </a:solidFill>
                <a:latin typeface="Calibri" panose="020F0502020204030204"/>
                <a:ea typeface="Calibri" panose="020F0502020204030204"/>
                <a:cs typeface="Calibri" panose="020F0502020204030204"/>
              </a:rPr>
              <a:t> </a:t>
            </a:r>
            <a:r>
              <a:rPr sz="1700" spc="0" dirty="0">
                <a:solidFill>
                  <a:srgbClr val="333333">
                    <a:alpha val="100000"/>
                  </a:srgbClr>
                </a:solidFill>
                <a:latin typeface="Calibri" panose="020F0502020204030204"/>
                <a:ea typeface="Calibri" panose="020F0502020204030204"/>
                <a:cs typeface="Calibri" panose="020F0502020204030204"/>
              </a:rPr>
              <a:t>of</a:t>
            </a:r>
            <a:r>
              <a:rPr sz="1700" spc="150" dirty="0">
                <a:solidFill>
                  <a:srgbClr val="333333">
                    <a:alpha val="100000"/>
                  </a:srgbClr>
                </a:solidFill>
                <a:latin typeface="Calibri" panose="020F0502020204030204"/>
                <a:ea typeface="Calibri" panose="020F0502020204030204"/>
                <a:cs typeface="Calibri" panose="020F0502020204030204"/>
              </a:rPr>
              <a:t> </a:t>
            </a:r>
            <a:r>
              <a:rPr sz="1700" spc="0" dirty="0">
                <a:solidFill>
                  <a:srgbClr val="333333">
                    <a:alpha val="100000"/>
                  </a:srgbClr>
                </a:solidFill>
                <a:latin typeface="Calibri" panose="020F0502020204030204"/>
                <a:ea typeface="Calibri" panose="020F0502020204030204"/>
                <a:cs typeface="Calibri" panose="020F0502020204030204"/>
              </a:rPr>
              <a:t>SESEC</a:t>
            </a:r>
            <a:r>
              <a:rPr sz="1700" spc="150" dirty="0">
                <a:solidFill>
                  <a:srgbClr val="333333">
                    <a:alpha val="100000"/>
                  </a:srgbClr>
                </a:solidFill>
                <a:latin typeface="Calibri" panose="020F0502020204030204"/>
                <a:ea typeface="Calibri" panose="020F0502020204030204"/>
                <a:cs typeface="Calibri" panose="020F0502020204030204"/>
              </a:rPr>
              <a:t> </a:t>
            </a:r>
            <a:r>
              <a:rPr sz="1700" spc="0" dirty="0">
                <a:solidFill>
                  <a:srgbClr val="333333">
                    <a:alpha val="100000"/>
                  </a:srgbClr>
                </a:solidFill>
                <a:latin typeface="Calibri" panose="020F0502020204030204"/>
                <a:ea typeface="Calibri" panose="020F0502020204030204"/>
                <a:cs typeface="Calibri" panose="020F0502020204030204"/>
              </a:rPr>
              <a:t>project</a:t>
            </a:r>
            <a:r>
              <a:rPr sz="1700" spc="100" dirty="0">
                <a:solidFill>
                  <a:srgbClr val="333333">
                    <a:alpha val="100000"/>
                  </a:srgbClr>
                </a:solidFill>
                <a:latin typeface="Calibri" panose="020F0502020204030204"/>
                <a:ea typeface="Calibri" panose="020F0502020204030204"/>
                <a:cs typeface="Calibri" panose="020F0502020204030204"/>
              </a:rPr>
              <a:t>.</a:t>
            </a:r>
            <a:endParaRPr lang="en-US" altLang="en-US" sz="1700" dirty="0"/>
          </a:p>
        </p:txBody>
      </p:sp>
      <p:sp>
        <p:nvSpPr>
          <p:cNvPr id="21" name="textbox 21"/>
          <p:cNvSpPr/>
          <p:nvPr/>
        </p:nvSpPr>
        <p:spPr>
          <a:xfrm>
            <a:off x="845457" y="1573910"/>
            <a:ext cx="9532619" cy="1370330"/>
          </a:xfrm>
          <a:prstGeom prst="rect">
            <a:avLst/>
          </a:prstGeom>
        </p:spPr>
        <p:txBody>
          <a:bodyPr vert="horz" wrap="square" lIns="0" tIns="0" rIns="0" bIns="0"/>
          <a:lstStyle/>
          <a:p>
            <a:pPr algn="l" rtl="0" eaLnBrk="0">
              <a:lnSpc>
                <a:spcPct val="95000"/>
              </a:lnSpc>
            </a:pPr>
            <a:endParaRPr lang="en-US" altLang="en-US" sz="100" dirty="0"/>
          </a:p>
          <a:p>
            <a:pPr marL="12700" indent="3810" algn="l" rtl="0" eaLnBrk="0">
              <a:lnSpc>
                <a:spcPct val="113000"/>
              </a:lnSpc>
            </a:pPr>
            <a:r>
              <a:rPr sz="3900" b="1" spc="0" dirty="0">
                <a:solidFill>
                  <a:srgbClr val="2D3D3E">
                    <a:alpha val="100000"/>
                  </a:srgbClr>
                </a:solidFill>
                <a:latin typeface="Calibri" panose="020F0502020204030204"/>
                <a:ea typeface="Calibri" panose="020F0502020204030204"/>
                <a:cs typeface="Calibri" panose="020F0502020204030204"/>
              </a:rPr>
              <a:t>Call</a:t>
            </a:r>
            <a:r>
              <a:rPr sz="3900" spc="170" dirty="0">
                <a:solidFill>
                  <a:srgbClr val="2D3D3E">
                    <a:alpha val="100000"/>
                  </a:srgbClr>
                </a:solidFill>
                <a:latin typeface="Calibri" panose="020F0502020204030204"/>
                <a:ea typeface="Calibri" panose="020F0502020204030204"/>
                <a:cs typeface="Calibri" panose="020F0502020204030204"/>
              </a:rPr>
              <a:t>  </a:t>
            </a:r>
            <a:r>
              <a:rPr sz="3900" b="1" spc="0" dirty="0">
                <a:solidFill>
                  <a:srgbClr val="2D3D3E">
                    <a:alpha val="100000"/>
                  </a:srgbClr>
                </a:solidFill>
                <a:latin typeface="Calibri" panose="020F0502020204030204"/>
                <a:ea typeface="Calibri" panose="020F0502020204030204"/>
                <a:cs typeface="Calibri" panose="020F0502020204030204"/>
              </a:rPr>
              <a:t>for</a:t>
            </a:r>
            <a:r>
              <a:rPr sz="3900" spc="170" dirty="0">
                <a:solidFill>
                  <a:srgbClr val="2D3D3E">
                    <a:alpha val="100000"/>
                  </a:srgbClr>
                </a:solidFill>
                <a:latin typeface="Calibri" panose="020F0502020204030204"/>
                <a:ea typeface="Calibri" panose="020F0502020204030204"/>
                <a:cs typeface="Calibri" panose="020F0502020204030204"/>
              </a:rPr>
              <a:t> </a:t>
            </a:r>
            <a:r>
              <a:rPr sz="3900" b="1" spc="0" dirty="0">
                <a:solidFill>
                  <a:srgbClr val="2D3D3E">
                    <a:alpha val="100000"/>
                  </a:srgbClr>
                </a:solidFill>
                <a:latin typeface="Calibri" panose="020F0502020204030204"/>
                <a:ea typeface="Calibri" panose="020F0502020204030204"/>
                <a:cs typeface="Calibri" panose="020F0502020204030204"/>
              </a:rPr>
              <a:t>stakeholders</a:t>
            </a:r>
            <a:r>
              <a:rPr sz="3900" b="1" spc="170" dirty="0">
                <a:solidFill>
                  <a:srgbClr val="2D3D3E">
                    <a:alpha val="100000"/>
                  </a:srgbClr>
                </a:solidFill>
                <a:latin typeface="Calibri" panose="020F0502020204030204"/>
                <a:ea typeface="Calibri" panose="020F0502020204030204"/>
                <a:cs typeface="Calibri" panose="020F0502020204030204"/>
              </a:rPr>
              <a:t>’</a:t>
            </a:r>
            <a:r>
              <a:rPr sz="3900" spc="170" dirty="0">
                <a:solidFill>
                  <a:srgbClr val="2D3D3E">
                    <a:alpha val="100000"/>
                  </a:srgbClr>
                </a:solidFill>
                <a:latin typeface="Calibri" panose="020F0502020204030204"/>
                <a:ea typeface="Calibri" panose="020F0502020204030204"/>
                <a:cs typeface="Calibri" panose="020F0502020204030204"/>
              </a:rPr>
              <a:t> </a:t>
            </a:r>
            <a:r>
              <a:rPr sz="3900" b="1" spc="0" dirty="0">
                <a:solidFill>
                  <a:srgbClr val="2D3D3E">
                    <a:alpha val="100000"/>
                  </a:srgbClr>
                </a:solidFill>
                <a:latin typeface="Calibri" panose="020F0502020204030204"/>
                <a:ea typeface="Calibri" panose="020F0502020204030204"/>
                <a:cs typeface="Calibri" panose="020F0502020204030204"/>
              </a:rPr>
              <a:t>Strategic</a:t>
            </a:r>
            <a:r>
              <a:rPr sz="3900" spc="170" dirty="0">
                <a:solidFill>
                  <a:srgbClr val="2D3D3E">
                    <a:alpha val="100000"/>
                  </a:srgbClr>
                </a:solidFill>
                <a:latin typeface="Calibri" panose="020F0502020204030204"/>
                <a:ea typeface="Calibri" panose="020F0502020204030204"/>
                <a:cs typeface="Calibri" panose="020F0502020204030204"/>
              </a:rPr>
              <a:t> </a:t>
            </a:r>
            <a:r>
              <a:rPr sz="3900" b="1" spc="0" dirty="0">
                <a:solidFill>
                  <a:srgbClr val="2D3D3E">
                    <a:alpha val="100000"/>
                  </a:srgbClr>
                </a:solidFill>
                <a:latin typeface="Calibri" panose="020F0502020204030204"/>
                <a:ea typeface="Calibri" panose="020F0502020204030204"/>
                <a:cs typeface="Calibri" panose="020F0502020204030204"/>
              </a:rPr>
              <a:t>Comments</a:t>
            </a:r>
            <a:r>
              <a:rPr sz="3900" spc="150" dirty="0">
                <a:solidFill>
                  <a:srgbClr val="2D3D3E">
                    <a:alpha val="100000"/>
                  </a:srgbClr>
                </a:solidFill>
                <a:latin typeface="Calibri" panose="020F0502020204030204"/>
                <a:ea typeface="Calibri" panose="020F0502020204030204"/>
                <a:cs typeface="Calibri" panose="020F0502020204030204"/>
              </a:rPr>
              <a:t> </a:t>
            </a:r>
            <a:r>
              <a:rPr sz="3900" b="1" spc="0" dirty="0">
                <a:solidFill>
                  <a:srgbClr val="2D3D3E">
                    <a:alpha val="100000"/>
                  </a:srgbClr>
                </a:solidFill>
                <a:latin typeface="Calibri" panose="020F0502020204030204"/>
                <a:ea typeface="Calibri" panose="020F0502020204030204"/>
                <a:cs typeface="Calibri" panose="020F0502020204030204"/>
              </a:rPr>
              <a:t>on</a:t>
            </a:r>
            <a:r>
              <a:rPr sz="3900" spc="0" dirty="0">
                <a:solidFill>
                  <a:srgbClr val="2D3D3E">
                    <a:alpha val="100000"/>
                  </a:srgbClr>
                </a:solidFill>
                <a:latin typeface="Calibri" panose="020F0502020204030204"/>
                <a:ea typeface="Calibri" panose="020F0502020204030204"/>
                <a:cs typeface="Calibri" panose="020F0502020204030204"/>
              </a:rPr>
              <a:t> </a:t>
            </a:r>
            <a:r>
              <a:rPr sz="3900" b="1" spc="0" dirty="0">
                <a:solidFill>
                  <a:srgbClr val="2D3D3E">
                    <a:alpha val="100000"/>
                  </a:srgbClr>
                </a:solidFill>
                <a:latin typeface="Calibri" panose="020F0502020204030204"/>
                <a:ea typeface="Calibri" panose="020F0502020204030204"/>
                <a:cs typeface="Calibri" panose="020F0502020204030204"/>
              </a:rPr>
              <a:t>Standardization</a:t>
            </a:r>
            <a:r>
              <a:rPr sz="3900" spc="400" dirty="0">
                <a:solidFill>
                  <a:srgbClr val="2D3D3E">
                    <a:alpha val="100000"/>
                  </a:srgbClr>
                </a:solidFill>
                <a:latin typeface="Calibri" panose="020F0502020204030204"/>
                <a:ea typeface="Calibri" panose="020F0502020204030204"/>
                <a:cs typeface="Calibri" panose="020F0502020204030204"/>
              </a:rPr>
              <a:t> </a:t>
            </a:r>
            <a:r>
              <a:rPr sz="3900" b="1" spc="0" dirty="0">
                <a:solidFill>
                  <a:srgbClr val="2D3D3E">
                    <a:alpha val="100000"/>
                  </a:srgbClr>
                </a:solidFill>
                <a:latin typeface="Calibri" panose="020F0502020204030204"/>
                <a:ea typeface="Calibri" panose="020F0502020204030204"/>
                <a:cs typeface="Calibri" panose="020F0502020204030204"/>
              </a:rPr>
              <a:t>Cooperation</a:t>
            </a:r>
            <a:r>
              <a:rPr sz="3900" spc="400" dirty="0">
                <a:solidFill>
                  <a:srgbClr val="2D3D3E">
                    <a:alpha val="100000"/>
                  </a:srgbClr>
                </a:solidFill>
                <a:latin typeface="Calibri" panose="020F0502020204030204"/>
                <a:ea typeface="Calibri" panose="020F0502020204030204"/>
                <a:cs typeface="Calibri" panose="020F0502020204030204"/>
              </a:rPr>
              <a:t> </a:t>
            </a:r>
            <a:r>
              <a:rPr sz="3900" b="1" spc="0" dirty="0">
                <a:solidFill>
                  <a:srgbClr val="2D3D3E">
                    <a:alpha val="100000"/>
                  </a:srgbClr>
                </a:solidFill>
                <a:latin typeface="Calibri" panose="020F0502020204030204"/>
                <a:ea typeface="Calibri" panose="020F0502020204030204"/>
                <a:cs typeface="Calibri" panose="020F0502020204030204"/>
              </a:rPr>
              <a:t>with</a:t>
            </a:r>
            <a:r>
              <a:rPr sz="3900" spc="380" dirty="0">
                <a:solidFill>
                  <a:srgbClr val="2D3D3E">
                    <a:alpha val="100000"/>
                  </a:srgbClr>
                </a:solidFill>
                <a:latin typeface="Calibri" panose="020F0502020204030204"/>
                <a:ea typeface="Calibri" panose="020F0502020204030204"/>
                <a:cs typeface="Calibri" panose="020F0502020204030204"/>
              </a:rPr>
              <a:t> </a:t>
            </a:r>
            <a:r>
              <a:rPr sz="3900" b="1" spc="0" dirty="0">
                <a:solidFill>
                  <a:srgbClr val="2D3D3E">
                    <a:alpha val="100000"/>
                  </a:srgbClr>
                </a:solidFill>
                <a:latin typeface="Calibri" panose="020F0502020204030204"/>
                <a:ea typeface="Calibri" panose="020F0502020204030204"/>
                <a:cs typeface="Calibri" panose="020F0502020204030204"/>
              </a:rPr>
              <a:t>China</a:t>
            </a:r>
            <a:endParaRPr lang="en-US" altLang="en-US" sz="3900" dirty="0"/>
          </a:p>
        </p:txBody>
      </p:sp>
      <p:sp>
        <p:nvSpPr>
          <p:cNvPr id="22" name="textbox 22"/>
          <p:cNvSpPr/>
          <p:nvPr/>
        </p:nvSpPr>
        <p:spPr>
          <a:xfrm>
            <a:off x="810178" y="448581"/>
            <a:ext cx="5462904" cy="654050"/>
          </a:xfrm>
          <a:prstGeom prst="rect">
            <a:avLst/>
          </a:prstGeom>
        </p:spPr>
        <p:txBody>
          <a:bodyPr vert="horz" wrap="square" lIns="0" tIns="0" rIns="0" bIns="0"/>
          <a:lstStyle/>
          <a:p>
            <a:pPr algn="l" rtl="0" eaLnBrk="0">
              <a:lnSpc>
                <a:spcPct val="96000"/>
              </a:lnSpc>
            </a:pPr>
            <a:endParaRPr lang="en-US" altLang="en-US" sz="100" dirty="0"/>
          </a:p>
          <a:p>
            <a:pPr marL="12700" algn="l" rtl="0" eaLnBrk="0">
              <a:lnSpc>
                <a:spcPct val="74000"/>
              </a:lnSpc>
            </a:pPr>
            <a:r>
              <a:rPr sz="3200" b="1" spc="-10" dirty="0">
                <a:solidFill>
                  <a:srgbClr val="003262">
                    <a:alpha val="100000"/>
                  </a:srgbClr>
                </a:solidFill>
                <a:latin typeface="Calibri" panose="020F0502020204030204"/>
                <a:ea typeface="Calibri" panose="020F0502020204030204"/>
                <a:cs typeface="Calibri" panose="020F0502020204030204"/>
              </a:rPr>
              <a:t>SESEC</a:t>
            </a:r>
            <a:r>
              <a:rPr sz="3200" spc="-10" dirty="0">
                <a:solidFill>
                  <a:srgbClr val="003262">
                    <a:alpha val="100000"/>
                  </a:srgbClr>
                </a:solidFill>
                <a:latin typeface="Calibri" panose="020F0502020204030204"/>
                <a:ea typeface="Calibri" panose="020F0502020204030204"/>
                <a:cs typeface="Calibri" panose="020F0502020204030204"/>
              </a:rPr>
              <a:t> </a:t>
            </a:r>
            <a:r>
              <a:rPr sz="3200" b="1" spc="-10" dirty="0">
                <a:solidFill>
                  <a:srgbClr val="003262">
                    <a:alpha val="100000"/>
                  </a:srgbClr>
                </a:solidFill>
                <a:latin typeface="Calibri" panose="020F0502020204030204"/>
                <a:ea typeface="Calibri" panose="020F0502020204030204"/>
                <a:cs typeface="Calibri" panose="020F0502020204030204"/>
              </a:rPr>
              <a:t>V</a:t>
            </a:r>
            <a:r>
              <a:rPr sz="3200" spc="-10" dirty="0">
                <a:solidFill>
                  <a:srgbClr val="003262">
                    <a:alpha val="100000"/>
                  </a:srgbClr>
                </a:solidFill>
                <a:latin typeface="Calibri" panose="020F0502020204030204"/>
                <a:ea typeface="Calibri" panose="020F0502020204030204"/>
                <a:cs typeface="Calibri" panose="020F0502020204030204"/>
              </a:rPr>
              <a:t> </a:t>
            </a:r>
            <a:r>
              <a:rPr sz="3200" b="1" spc="-10" dirty="0">
                <a:solidFill>
                  <a:srgbClr val="003262">
                    <a:alpha val="100000"/>
                  </a:srgbClr>
                </a:solidFill>
                <a:latin typeface="Calibri" panose="020F0502020204030204"/>
                <a:ea typeface="Calibri" panose="020F0502020204030204"/>
                <a:cs typeface="Calibri" panose="020F0502020204030204"/>
              </a:rPr>
              <a:t>LAUNCH</a:t>
            </a:r>
            <a:r>
              <a:rPr sz="3200" b="1" spc="0" dirty="0">
                <a:solidFill>
                  <a:srgbClr val="003262">
                    <a:alpha val="100000"/>
                  </a:srgbClr>
                </a:solidFill>
                <a:latin typeface="Calibri" panose="020F0502020204030204"/>
                <a:ea typeface="Calibri" panose="020F0502020204030204"/>
                <a:cs typeface="Calibri" panose="020F0502020204030204"/>
              </a:rPr>
              <a:t>ED</a:t>
            </a:r>
            <a:r>
              <a:rPr sz="3200" spc="-10" dirty="0">
                <a:solidFill>
                  <a:srgbClr val="003262">
                    <a:alpha val="100000"/>
                  </a:srgbClr>
                </a:solidFill>
                <a:latin typeface="Calibri" panose="020F0502020204030204"/>
                <a:ea typeface="Calibri" panose="020F0502020204030204"/>
                <a:cs typeface="Calibri" panose="020F0502020204030204"/>
              </a:rPr>
              <a:t> </a:t>
            </a:r>
            <a:r>
              <a:rPr sz="3200" b="1" spc="0" dirty="0">
                <a:solidFill>
                  <a:srgbClr val="003262">
                    <a:alpha val="100000"/>
                  </a:srgbClr>
                </a:solidFill>
                <a:latin typeface="Calibri" panose="020F0502020204030204"/>
                <a:ea typeface="Calibri" panose="020F0502020204030204"/>
                <a:cs typeface="Calibri" panose="020F0502020204030204"/>
              </a:rPr>
              <a:t>IN</a:t>
            </a:r>
            <a:r>
              <a:rPr sz="3200" spc="-10" dirty="0">
                <a:solidFill>
                  <a:srgbClr val="003262">
                    <a:alpha val="100000"/>
                  </a:srgbClr>
                </a:solidFill>
                <a:latin typeface="Calibri" panose="020F0502020204030204"/>
                <a:ea typeface="Calibri" panose="020F0502020204030204"/>
                <a:cs typeface="Calibri" panose="020F0502020204030204"/>
              </a:rPr>
              <a:t> </a:t>
            </a:r>
            <a:r>
              <a:rPr sz="3200" b="1" spc="0" dirty="0">
                <a:solidFill>
                  <a:srgbClr val="003262">
                    <a:alpha val="100000"/>
                  </a:srgbClr>
                </a:solidFill>
                <a:latin typeface="Calibri" panose="020F0502020204030204"/>
                <a:ea typeface="Calibri" panose="020F0502020204030204"/>
                <a:cs typeface="Calibri" panose="020F0502020204030204"/>
              </a:rPr>
              <a:t>OCT</a:t>
            </a:r>
            <a:r>
              <a:rPr sz="3200" spc="-10" dirty="0">
                <a:solidFill>
                  <a:srgbClr val="003262">
                    <a:alpha val="100000"/>
                  </a:srgbClr>
                </a:solidFill>
                <a:latin typeface="Calibri" panose="020F0502020204030204"/>
                <a:ea typeface="Calibri" panose="020F0502020204030204"/>
                <a:cs typeface="Calibri" panose="020F0502020204030204"/>
              </a:rPr>
              <a:t> </a:t>
            </a:r>
            <a:r>
              <a:rPr sz="3200" b="1" spc="-10" dirty="0">
                <a:solidFill>
                  <a:srgbClr val="003262">
                    <a:alpha val="100000"/>
                  </a:srgbClr>
                </a:solidFill>
                <a:latin typeface="Calibri" panose="020F0502020204030204"/>
                <a:ea typeface="Calibri" panose="020F0502020204030204"/>
                <a:cs typeface="Calibri" panose="020F0502020204030204"/>
              </a:rPr>
              <a:t>2022</a:t>
            </a:r>
            <a:endParaRPr lang="en-US" altLang="en-US" sz="3200" dirty="0"/>
          </a:p>
          <a:p>
            <a:pPr marL="41910" algn="l" rtl="0" eaLnBrk="0">
              <a:lnSpc>
                <a:spcPts val="2060"/>
              </a:lnSpc>
              <a:spcBef>
                <a:spcPts val="30"/>
              </a:spcBef>
            </a:pPr>
            <a:r>
              <a:rPr sz="1500" spc="0" dirty="0">
                <a:solidFill>
                  <a:srgbClr val="595959">
                    <a:alpha val="100000"/>
                  </a:srgbClr>
                </a:solidFill>
                <a:latin typeface="微软雅黑" panose="020B0503020204020204" charset="-122"/>
                <a:ea typeface="微软雅黑" panose="020B0503020204020204" charset="-122"/>
                <a:cs typeface="微软雅黑" panose="020B0503020204020204" charset="-122"/>
              </a:rPr>
              <a:t>Goals</a:t>
            </a:r>
            <a:r>
              <a:rPr sz="1500" spc="240" dirty="0">
                <a:solidFill>
                  <a:srgbClr val="595959">
                    <a:alpha val="100000"/>
                  </a:srgbClr>
                </a:solidFill>
                <a:latin typeface="微软雅黑" panose="020B0503020204020204" charset="-122"/>
                <a:ea typeface="微软雅黑" panose="020B0503020204020204" charset="-122"/>
                <a:cs typeface="微软雅黑" panose="020B0503020204020204" charset="-122"/>
              </a:rPr>
              <a:t> </a:t>
            </a:r>
            <a:r>
              <a:rPr sz="1500" spc="0" dirty="0">
                <a:solidFill>
                  <a:srgbClr val="595959">
                    <a:alpha val="100000"/>
                  </a:srgbClr>
                </a:solidFill>
                <a:latin typeface="微软雅黑" panose="020B0503020204020204" charset="-122"/>
                <a:ea typeface="微软雅黑" panose="020B0503020204020204" charset="-122"/>
                <a:cs typeface="微软雅黑" panose="020B0503020204020204" charset="-122"/>
              </a:rPr>
              <a:t>and</a:t>
            </a:r>
            <a:r>
              <a:rPr sz="1500" spc="230" dirty="0">
                <a:solidFill>
                  <a:srgbClr val="595959">
                    <a:alpha val="100000"/>
                  </a:srgbClr>
                </a:solidFill>
                <a:latin typeface="微软雅黑" panose="020B0503020204020204" charset="-122"/>
                <a:ea typeface="微软雅黑" panose="020B0503020204020204" charset="-122"/>
                <a:cs typeface="微软雅黑" panose="020B0503020204020204" charset="-122"/>
              </a:rPr>
              <a:t> </a:t>
            </a:r>
            <a:r>
              <a:rPr sz="1500" spc="0" dirty="0">
                <a:solidFill>
                  <a:srgbClr val="595959">
                    <a:alpha val="100000"/>
                  </a:srgbClr>
                </a:solidFill>
                <a:latin typeface="微软雅黑" panose="020B0503020204020204" charset="-122"/>
                <a:ea typeface="微软雅黑" panose="020B0503020204020204" charset="-122"/>
                <a:cs typeface="微软雅黑" panose="020B0503020204020204" charset="-122"/>
              </a:rPr>
              <a:t>Tasks</a:t>
            </a:r>
            <a:endParaRPr lang="en-US" altLang="en-US" sz="1500" dirty="0"/>
          </a:p>
        </p:txBody>
      </p:sp>
      <p:sp>
        <p:nvSpPr>
          <p:cNvPr id="23" name="textbox 23"/>
          <p:cNvSpPr/>
          <p:nvPr/>
        </p:nvSpPr>
        <p:spPr>
          <a:xfrm>
            <a:off x="128976" y="6490672"/>
            <a:ext cx="6012815" cy="342900"/>
          </a:xfrm>
          <a:prstGeom prst="rect">
            <a:avLst/>
          </a:prstGeom>
        </p:spPr>
        <p:txBody>
          <a:bodyPr vert="horz" wrap="square" lIns="0" tIns="0" rIns="0" bIns="0"/>
          <a:lstStyle/>
          <a:p>
            <a:pPr algn="l" rtl="0" eaLnBrk="0">
              <a:lnSpc>
                <a:spcPct val="85000"/>
              </a:lnSpc>
            </a:pPr>
            <a:endParaRPr lang="en-US" altLang="en-US" sz="100" dirty="0"/>
          </a:p>
          <a:p>
            <a:pPr algn="r" rtl="0" eaLnBrk="0">
              <a:lnSpc>
                <a:spcPct val="83000"/>
              </a:lnSpc>
            </a:pPr>
            <a:r>
              <a:rPr sz="900" b="1" spc="0" dirty="0">
                <a:solidFill>
                  <a:srgbClr val="716F73">
                    <a:alpha val="100000"/>
                  </a:srgbClr>
                </a:solidFill>
                <a:latin typeface="Arial" panose="020B0604020202020204"/>
                <a:ea typeface="Arial" panose="020B0604020202020204"/>
                <a:cs typeface="Arial" panose="020B0604020202020204"/>
              </a:rPr>
              <a:t>3</a:t>
            </a:r>
            <a:endParaRPr lang="en-US" altLang="en-US" sz="900" dirty="0"/>
          </a:p>
          <a:p>
            <a:pPr marL="12700" algn="l" rtl="0" eaLnBrk="0">
              <a:lnSpc>
                <a:spcPts val="1510"/>
              </a:lnSpc>
              <a:spcBef>
                <a:spcPts val="85"/>
              </a:spcBef>
            </a:pPr>
            <a:r>
              <a:rPr sz="1000" b="1" spc="0" dirty="0">
                <a:solidFill>
                  <a:srgbClr val="770606">
                    <a:alpha val="100000"/>
                  </a:srgbClr>
                </a:solidFill>
                <a:latin typeface="Arial" panose="020B0604020202020204"/>
                <a:ea typeface="Arial" panose="020B0604020202020204"/>
                <a:cs typeface="Arial" panose="020B0604020202020204"/>
              </a:rPr>
              <a:t>Dr</a:t>
            </a:r>
            <a:r>
              <a:rPr sz="1000" b="1" spc="40" dirty="0">
                <a:solidFill>
                  <a:srgbClr val="770606">
                    <a:alpha val="100000"/>
                  </a:srgbClr>
                </a:solidFill>
                <a:latin typeface="Arial" panose="020B0604020202020204"/>
                <a:ea typeface="Arial" panose="020B0604020202020204"/>
                <a:cs typeface="Arial" panose="020B0604020202020204"/>
              </a:rPr>
              <a:t>.</a:t>
            </a:r>
            <a:r>
              <a:rPr sz="1000" spc="40" dirty="0">
                <a:solidFill>
                  <a:srgbClr val="770606">
                    <a:alpha val="100000"/>
                  </a:srgbClr>
                </a:solidFill>
                <a:latin typeface="Arial" panose="020B0604020202020204"/>
                <a:ea typeface="Arial" panose="020B0604020202020204"/>
                <a:cs typeface="Arial" panose="020B0604020202020204"/>
              </a:rPr>
              <a:t> </a:t>
            </a:r>
            <a:r>
              <a:rPr sz="1000" b="1" spc="0" dirty="0">
                <a:solidFill>
                  <a:srgbClr val="770606">
                    <a:alpha val="100000"/>
                  </a:srgbClr>
                </a:solidFill>
                <a:latin typeface="Arial" panose="020B0604020202020204"/>
                <a:ea typeface="Arial" panose="020B0604020202020204"/>
                <a:cs typeface="Arial" panose="020B0604020202020204"/>
              </a:rPr>
              <a:t>Betty</a:t>
            </a:r>
            <a:r>
              <a:rPr sz="1000" spc="40" dirty="0">
                <a:solidFill>
                  <a:srgbClr val="770606">
                    <a:alpha val="100000"/>
                  </a:srgbClr>
                </a:solidFill>
                <a:latin typeface="Arial" panose="020B0604020202020204"/>
                <a:ea typeface="Arial" panose="020B0604020202020204"/>
                <a:cs typeface="Arial" panose="020B0604020202020204"/>
              </a:rPr>
              <a:t> </a:t>
            </a:r>
            <a:r>
              <a:rPr sz="1000" b="1" spc="0" dirty="0">
                <a:solidFill>
                  <a:srgbClr val="770606">
                    <a:alpha val="100000"/>
                  </a:srgbClr>
                </a:solidFill>
                <a:latin typeface="Arial" panose="020B0604020202020204"/>
                <a:ea typeface="Arial" panose="020B0604020202020204"/>
                <a:cs typeface="Arial" panose="020B0604020202020204"/>
              </a:rPr>
              <a:t>XU</a:t>
            </a:r>
            <a:r>
              <a:rPr sz="1000" spc="40" dirty="0">
                <a:solidFill>
                  <a:srgbClr val="770606">
                    <a:alpha val="100000"/>
                  </a:srgbClr>
                </a:solidFill>
                <a:latin typeface="Arial" panose="020B0604020202020204"/>
                <a:ea typeface="Arial" panose="020B0604020202020204"/>
                <a:cs typeface="Arial" panose="020B0604020202020204"/>
              </a:rPr>
              <a:t>     </a:t>
            </a:r>
            <a:r>
              <a:rPr sz="1000" b="1" spc="40" dirty="0">
                <a:solidFill>
                  <a:srgbClr val="770606">
                    <a:alpha val="100000"/>
                  </a:srgbClr>
                </a:solidFill>
                <a:latin typeface="Arial" panose="020B0604020202020204"/>
                <a:ea typeface="Arial" panose="020B0604020202020204"/>
                <a:cs typeface="Arial" panose="020B0604020202020204"/>
              </a:rPr>
              <a:t>|</a:t>
            </a:r>
            <a:r>
              <a:rPr sz="1000" spc="40" dirty="0">
                <a:solidFill>
                  <a:srgbClr val="770606">
                    <a:alpha val="100000"/>
                  </a:srgbClr>
                </a:solidFill>
                <a:latin typeface="Arial" panose="020B0604020202020204"/>
                <a:ea typeface="Arial" panose="020B0604020202020204"/>
                <a:cs typeface="Arial" panose="020B0604020202020204"/>
              </a:rPr>
              <a:t>    </a:t>
            </a:r>
            <a:r>
              <a:rPr sz="1000" b="1" spc="40" dirty="0">
                <a:solidFill>
                  <a:srgbClr val="770606">
                    <a:alpha val="100000"/>
                  </a:srgbClr>
                </a:solidFill>
                <a:latin typeface="Arial" panose="020B0604020202020204"/>
                <a:ea typeface="Arial" panose="020B0604020202020204"/>
                <a:cs typeface="Arial" panose="020B0604020202020204"/>
              </a:rPr>
              <a:t>[</a:t>
            </a:r>
            <a:r>
              <a:rPr lang="en-US" altLang="zh-CN" sz="1000" b="1" dirty="0">
                <a:solidFill>
                  <a:srgbClr val="770606">
                    <a:alpha val="100000"/>
                  </a:srgbClr>
                </a:solidFill>
                <a:latin typeface="Arial" panose="020B0604020202020204"/>
                <a:ea typeface="Arial" panose="020B0604020202020204"/>
                <a:cs typeface="Arial" panose="020B0604020202020204"/>
              </a:rPr>
              <a:t>APRIL</a:t>
            </a:r>
            <a:r>
              <a:rPr sz="1000" spc="40" dirty="0">
                <a:solidFill>
                  <a:srgbClr val="770606">
                    <a:alpha val="100000"/>
                  </a:srgbClr>
                </a:solidFill>
                <a:latin typeface="Arial" panose="020B0604020202020204"/>
                <a:ea typeface="Arial" panose="020B0604020202020204"/>
                <a:cs typeface="Arial" panose="020B0604020202020204"/>
              </a:rPr>
              <a:t> </a:t>
            </a:r>
            <a:r>
              <a:rPr sz="1000" b="1" spc="40" dirty="0">
                <a:solidFill>
                  <a:srgbClr val="770606">
                    <a:alpha val="100000"/>
                  </a:srgbClr>
                </a:solidFill>
                <a:latin typeface="Arial" panose="020B0604020202020204"/>
                <a:ea typeface="Arial" panose="020B0604020202020204"/>
                <a:cs typeface="Arial" panose="020B0604020202020204"/>
              </a:rPr>
              <a:t>18,</a:t>
            </a:r>
            <a:r>
              <a:rPr sz="1000" spc="40" dirty="0">
                <a:solidFill>
                  <a:srgbClr val="770606">
                    <a:alpha val="100000"/>
                  </a:srgbClr>
                </a:solidFill>
                <a:latin typeface="Arial" panose="020B0604020202020204"/>
                <a:ea typeface="Arial" panose="020B0604020202020204"/>
                <a:cs typeface="Arial" panose="020B0604020202020204"/>
              </a:rPr>
              <a:t> </a:t>
            </a:r>
            <a:r>
              <a:rPr sz="1000" b="1" spc="40" dirty="0">
                <a:solidFill>
                  <a:srgbClr val="770606">
                    <a:alpha val="100000"/>
                  </a:srgbClr>
                </a:solidFill>
                <a:latin typeface="Arial" panose="020B0604020202020204"/>
                <a:ea typeface="Arial" panose="020B0604020202020204"/>
                <a:cs typeface="Arial" panose="020B0604020202020204"/>
              </a:rPr>
              <a:t>202</a:t>
            </a:r>
            <a:r>
              <a:rPr sz="1000" b="1" spc="0" dirty="0">
                <a:solidFill>
                  <a:srgbClr val="770606">
                    <a:alpha val="100000"/>
                  </a:srgbClr>
                </a:solidFill>
                <a:latin typeface="Arial" panose="020B0604020202020204"/>
                <a:ea typeface="Arial" panose="020B0604020202020204"/>
                <a:cs typeface="Arial" panose="020B0604020202020204"/>
              </a:rPr>
              <a:t>3</a:t>
            </a:r>
            <a:r>
              <a:rPr sz="1000" spc="0" dirty="0">
                <a:solidFill>
                  <a:srgbClr val="770606">
                    <a:alpha val="100000"/>
                  </a:srgbClr>
                </a:solidFill>
                <a:latin typeface="Arial" panose="020B0604020202020204"/>
                <a:ea typeface="Arial" panose="020B0604020202020204"/>
                <a:cs typeface="Arial" panose="020B0604020202020204"/>
              </a:rPr>
              <a:t> </a:t>
            </a:r>
            <a:r>
              <a:rPr sz="1000" b="1" spc="0" dirty="0">
                <a:solidFill>
                  <a:srgbClr val="770606">
                    <a:alpha val="100000"/>
                  </a:srgbClr>
                </a:solidFill>
                <a:latin typeface="Arial" panose="020B0604020202020204"/>
                <a:ea typeface="Arial" panose="020B0604020202020204"/>
                <a:cs typeface="Arial" panose="020B0604020202020204"/>
              </a:rPr>
              <a:t>]</a:t>
            </a:r>
            <a:endParaRPr lang="en-US" altLang="en-US" sz="1000" dirty="0"/>
          </a:p>
        </p:txBody>
      </p:sp>
      <p:pic>
        <p:nvPicPr>
          <p:cNvPr id="24" name="picture 24"/>
          <p:cNvPicPr>
            <a:picLocks noChangeAspect="1"/>
          </p:cNvPicPr>
          <p:nvPr/>
        </p:nvPicPr>
        <p:blipFill>
          <a:blip r:embed="rId4"/>
          <a:stretch>
            <a:fillRect/>
          </a:stretch>
        </p:blipFill>
        <p:spPr>
          <a:xfrm rot="21600000">
            <a:off x="8464296" y="6237732"/>
            <a:ext cx="3390900" cy="431292"/>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1"/>
          <p:cNvSpPr txBox="1"/>
          <p:nvPr>
            <p:custDataLst>
              <p:tags r:id="rId1"/>
            </p:custDataLst>
          </p:nvPr>
        </p:nvSpPr>
        <p:spPr>
          <a:xfrm>
            <a:off x="130810" y="5269865"/>
            <a:ext cx="12615545" cy="2838450"/>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l"/>
            <a:r>
              <a:rPr lang="en-GB" altLang="zh-CN" sz="3600" b="1" dirty="0">
                <a:solidFill>
                  <a:schemeClr val="accent2">
                    <a:lumMod val="50000"/>
                  </a:schemeClr>
                </a:solidFill>
                <a:effectLst>
                  <a:outerShdw blurRad="38100" dist="19050" dir="2700000" algn="tl" rotWithShape="0">
                    <a:schemeClr val="dk1">
                      <a:alpha val="40000"/>
                    </a:schemeClr>
                  </a:outerShdw>
                </a:effectLst>
                <a:latin typeface="+mn-lt"/>
                <a:ea typeface="+mn-ea"/>
                <a:cs typeface="+mn-cs"/>
              </a:rPr>
              <a:t>Chinese Standardization System and FIE Engagement</a:t>
            </a:r>
            <a:endParaRPr lang="en-GB" altLang="zh-CN" sz="3600" b="1" dirty="0">
              <a:solidFill>
                <a:schemeClr val="accent2">
                  <a:lumMod val="50000"/>
                </a:schemeClr>
              </a:solidFill>
              <a:effectLst>
                <a:outerShdw blurRad="38100" dist="19050" dir="2700000" algn="tl" rotWithShape="0">
                  <a:schemeClr val="dk1">
                    <a:alpha val="40000"/>
                  </a:schemeClr>
                </a:outerShdw>
              </a:effectLst>
              <a:latin typeface="+mn-lt"/>
              <a:ea typeface="+mn-ea"/>
              <a:cs typeface="+mn-cs"/>
            </a:endParaRPr>
          </a:p>
        </p:txBody>
      </p:sp>
      <p:pic>
        <p:nvPicPr>
          <p:cNvPr id="103" name="图片 102"/>
          <p:cNvPicPr/>
          <p:nvPr/>
        </p:nvPicPr>
        <p:blipFill>
          <a:blip r:embed="rId2"/>
          <a:stretch>
            <a:fillRect/>
          </a:stretch>
        </p:blipFill>
        <p:spPr>
          <a:xfrm>
            <a:off x="0" y="-833755"/>
            <a:ext cx="12192000" cy="5761990"/>
          </a:xfrm>
          <a:prstGeom prst="rect">
            <a:avLst/>
          </a:prstGeom>
          <a:noFill/>
          <a:ln w="9525">
            <a:noFill/>
          </a:ln>
        </p:spPr>
      </p:pic>
      <p:sp>
        <p:nvSpPr>
          <p:cNvPr id="5" name="文本占位符 5"/>
          <p:cNvSpPr txBox="1"/>
          <p:nvPr>
            <p:custDataLst>
              <p:tags r:id="rId3"/>
            </p:custDataLst>
          </p:nvPr>
        </p:nvSpPr>
        <p:spPr>
          <a:xfrm>
            <a:off x="130629" y="6327310"/>
            <a:ext cx="3711789" cy="333251"/>
          </a:xfrm>
          <a:prstGeom prst="rect">
            <a:avLst/>
          </a:prstGeom>
        </p:spPr>
        <p:txBody>
          <a:bodyPr vert="horz" lIns="91440" tIns="45720" rIns="91440" bIns="45720" rtlCol="0" anchor="ctr"/>
          <a:lstStyle>
            <a:defPPr>
              <a:defRPr lang="en-US"/>
            </a:defPPr>
            <a:lvl1pPr marL="0" algn="l"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GB" altLang="zh-CN" sz="1400" b="1" dirty="0">
                <a:solidFill>
                  <a:schemeClr val="accent2">
                    <a:lumMod val="50000"/>
                  </a:schemeClr>
                </a:solidFill>
                <a:effectLst>
                  <a:outerShdw blurRad="38100" dist="19050" dir="2700000" algn="tl" rotWithShape="0">
                    <a:schemeClr val="dk1">
                      <a:alpha val="40000"/>
                    </a:schemeClr>
                  </a:outerShdw>
                </a:effectLst>
              </a:rPr>
              <a:t>Betty Xu, Director of the SESEC project</a:t>
            </a:r>
            <a:endParaRPr lang="en-GB" altLang="zh-CN" sz="1400" b="1" dirty="0">
              <a:solidFill>
                <a:schemeClr val="accent2">
                  <a:lumMod val="50000"/>
                </a:schemeClr>
              </a:solidFill>
              <a:effectLst>
                <a:outerShdw blurRad="38100" dist="19050" dir="2700000" algn="tl" rotWithShape="0">
                  <a:schemeClr val="dk1">
                    <a:alpha val="40000"/>
                  </a:schemeClr>
                </a:outerShdw>
              </a:effectLst>
            </a:endParaRPr>
          </a:p>
        </p:txBody>
      </p:sp>
    </p:spTree>
    <p:custDataLst>
      <p:tags r:id="rId4"/>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randombar(horizont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additive="base">
                                        <p:cTn id="12" dur="500" fill="hold"/>
                                        <p:tgtEl>
                                          <p:spTgt spid="5"/>
                                        </p:tgtEl>
                                        <p:attrNameLst>
                                          <p:attrName>ppt_x</p:attrName>
                                        </p:attrNameLst>
                                      </p:cBhvr>
                                      <p:tavLst>
                                        <p:tav tm="0">
                                          <p:val>
                                            <p:strVal val="#ppt_x"/>
                                          </p:val>
                                        </p:tav>
                                        <p:tav tm="100000">
                                          <p:val>
                                            <p:strVal val="#ppt_x"/>
                                          </p:val>
                                        </p:tav>
                                      </p:tavLst>
                                    </p:anim>
                                    <p:anim calcmode="lin" valueType="num">
                                      <p:cBhvr additive="base">
                                        <p:cTn id="13"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圆角矩形 5"/>
          <p:cNvSpPr/>
          <p:nvPr>
            <p:custDataLst>
              <p:tags r:id="rId1"/>
            </p:custDataLst>
          </p:nvPr>
        </p:nvSpPr>
        <p:spPr>
          <a:xfrm>
            <a:off x="4370705" y="763905"/>
            <a:ext cx="7605395" cy="5329555"/>
          </a:xfrm>
          <a:prstGeom prst="roundRect">
            <a:avLst/>
          </a:prstGeom>
          <a:noFill/>
          <a:ln w="28575" cmpd="sng">
            <a:solidFill>
              <a:schemeClr val="accent2">
                <a:lumMod val="50000"/>
              </a:schemeClr>
            </a:solidFill>
            <a:prstDash val="solid"/>
          </a:ln>
        </p:spPr>
        <p:style>
          <a:lnRef idx="1">
            <a:schemeClr val="accent2"/>
          </a:lnRef>
          <a:fillRef idx="2">
            <a:schemeClr val="accent2"/>
          </a:fillRef>
          <a:effectRef idx="1">
            <a:schemeClr val="accent2"/>
          </a:effectRef>
          <a:fontRef idx="minor">
            <a:schemeClr val="dk1"/>
          </a:fontRef>
        </p:style>
        <p:txBody>
          <a:bodyPr rtlCol="0" anchor="ctr"/>
          <a:lstStyle/>
          <a:p>
            <a:pPr algn="ctr"/>
            <a:endParaRPr lang="zh-CN" altLang="en-US"/>
          </a:p>
        </p:txBody>
      </p:sp>
      <p:sp>
        <p:nvSpPr>
          <p:cNvPr id="4" name="圆角矩形 3"/>
          <p:cNvSpPr/>
          <p:nvPr/>
        </p:nvSpPr>
        <p:spPr>
          <a:xfrm>
            <a:off x="3763645" y="1155065"/>
            <a:ext cx="7955915" cy="5259705"/>
          </a:xfrm>
          <a:prstGeom prst="roundRect">
            <a:avLst/>
          </a:prstGeom>
          <a:solidFill>
            <a:schemeClr val="accent2">
              <a:lumMod val="40000"/>
              <a:lumOff val="60000"/>
            </a:schemeClr>
          </a:solidFill>
          <a:ln>
            <a:noFill/>
          </a:ln>
        </p:spPr>
        <p:style>
          <a:lnRef idx="1">
            <a:schemeClr val="accent2"/>
          </a:lnRef>
          <a:fillRef idx="2">
            <a:schemeClr val="accent2"/>
          </a:fillRef>
          <a:effectRef idx="1">
            <a:schemeClr val="accent2"/>
          </a:effectRef>
          <a:fontRef idx="minor">
            <a:schemeClr val="dk1"/>
          </a:fontRef>
        </p:style>
        <p:txBody>
          <a:bodyPr rtlCol="0" anchor="ctr"/>
          <a:lstStyle/>
          <a:p>
            <a:pPr algn="ctr"/>
            <a:endParaRPr lang="zh-CN" altLang="en-US"/>
          </a:p>
        </p:txBody>
      </p:sp>
      <p:sp>
        <p:nvSpPr>
          <p:cNvPr id="5" name="五边形 4"/>
          <p:cNvSpPr/>
          <p:nvPr/>
        </p:nvSpPr>
        <p:spPr>
          <a:xfrm>
            <a:off x="1298575" y="1221105"/>
            <a:ext cx="3235960" cy="891540"/>
          </a:xfrm>
          <a:prstGeom prst="homePlat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zh-CN" altLang="en-US"/>
          </a:p>
        </p:txBody>
      </p:sp>
      <p:sp>
        <p:nvSpPr>
          <p:cNvPr id="2" name="标题 1"/>
          <p:cNvSpPr>
            <a:spLocks noGrp="1"/>
          </p:cNvSpPr>
          <p:nvPr>
            <p:ph type="title"/>
          </p:nvPr>
        </p:nvSpPr>
        <p:spPr>
          <a:xfrm>
            <a:off x="1298575" y="1269365"/>
            <a:ext cx="2623185" cy="840740"/>
          </a:xfrm>
        </p:spPr>
        <p:txBody>
          <a:bodyPr>
            <a:normAutofit/>
          </a:bodyPr>
          <a:lstStyle/>
          <a:p>
            <a:pPr algn="ctr"/>
            <a:r>
              <a:rPr lang="en-GB" altLang="zh-CN" sz="3600" spc="0" dirty="0">
                <a:solidFill>
                  <a:schemeClr val="bg1"/>
                </a:solidFill>
                <a:effectLst>
                  <a:outerShdw blurRad="38100" dist="19050" dir="2700000" algn="tl" rotWithShape="0">
                    <a:schemeClr val="dk1">
                      <a:alpha val="40000"/>
                    </a:schemeClr>
                  </a:outerShdw>
                </a:effectLst>
                <a:latin typeface="+mn-lt"/>
                <a:ea typeface="+mn-ea"/>
                <a:cs typeface="+mn-cs"/>
              </a:rPr>
              <a:t>Content</a:t>
            </a:r>
            <a:endParaRPr lang="en-GB" altLang="zh-CN" sz="3600" spc="0" dirty="0">
              <a:solidFill>
                <a:schemeClr val="bg1"/>
              </a:solidFill>
              <a:effectLst>
                <a:outerShdw blurRad="38100" dist="19050" dir="2700000" algn="tl" rotWithShape="0">
                  <a:schemeClr val="dk1">
                    <a:alpha val="40000"/>
                  </a:schemeClr>
                </a:outerShdw>
              </a:effectLst>
              <a:latin typeface="+mn-lt"/>
              <a:ea typeface="+mn-ea"/>
              <a:cs typeface="+mn-cs"/>
            </a:endParaRPr>
          </a:p>
        </p:txBody>
      </p:sp>
      <p:sp>
        <p:nvSpPr>
          <p:cNvPr id="3" name="内容占位符 2"/>
          <p:cNvSpPr>
            <a:spLocks noGrp="1"/>
          </p:cNvSpPr>
          <p:nvPr>
            <p:ph idx="1"/>
          </p:nvPr>
        </p:nvSpPr>
        <p:spPr>
          <a:xfrm>
            <a:off x="5021580" y="1018540"/>
            <a:ext cx="6303010" cy="5570855"/>
          </a:xfrm>
          <a:noFill/>
        </p:spPr>
        <p:txBody>
          <a:bodyPr anchor="ctr">
            <a:normAutofit/>
          </a:bodyPr>
          <a:lstStyle/>
          <a:p>
            <a:pPr marL="514350" indent="-514350">
              <a:buFont typeface="+mj-lt"/>
              <a:buAutoNum type="arabicPeriod"/>
            </a:pPr>
            <a:r>
              <a:rPr lang="en-US" altLang="zh-CN" sz="2400" dirty="0">
                <a:solidFill>
                  <a:schemeClr val="accent2">
                    <a:lumMod val="50000"/>
                  </a:schemeClr>
                </a:solidFill>
              </a:rPr>
              <a:t>Standardization system in China</a:t>
            </a:r>
            <a:endParaRPr lang="en-US" altLang="zh-CN" sz="2400" dirty="0">
              <a:solidFill>
                <a:schemeClr val="accent2">
                  <a:lumMod val="50000"/>
                </a:schemeClr>
              </a:solidFill>
            </a:endParaRPr>
          </a:p>
          <a:p>
            <a:pPr marL="514350" indent="-514350">
              <a:buFont typeface="+mj-lt"/>
              <a:buAutoNum type="arabicPeriod"/>
            </a:pPr>
            <a:r>
              <a:rPr lang="en-GB" altLang="zh-CN" sz="2400" dirty="0">
                <a:solidFill>
                  <a:schemeClr val="accent2">
                    <a:lumMod val="50000"/>
                  </a:schemeClr>
                </a:solidFill>
              </a:rPr>
              <a:t>Identify standards applicable to your products</a:t>
            </a:r>
            <a:endParaRPr lang="en-US" altLang="zh-CN" sz="2400" dirty="0">
              <a:solidFill>
                <a:schemeClr val="accent2">
                  <a:lumMod val="50000"/>
                </a:schemeClr>
              </a:solidFill>
            </a:endParaRPr>
          </a:p>
          <a:p>
            <a:pPr marL="514350" indent="-514350">
              <a:buFont typeface="+mj-lt"/>
              <a:buAutoNum type="arabicPeriod"/>
            </a:pPr>
            <a:r>
              <a:rPr lang="en-US" altLang="zh-CN" sz="2400" dirty="0">
                <a:solidFill>
                  <a:schemeClr val="accent2">
                    <a:lumMod val="50000"/>
                  </a:schemeClr>
                </a:solidFill>
              </a:rPr>
              <a:t>Which standards must be followed</a:t>
            </a:r>
            <a:endParaRPr lang="en-US" altLang="zh-CN" sz="2400" dirty="0">
              <a:solidFill>
                <a:schemeClr val="accent2">
                  <a:lumMod val="50000"/>
                </a:schemeClr>
              </a:solidFill>
            </a:endParaRPr>
          </a:p>
          <a:p>
            <a:pPr marL="514350" indent="-514350">
              <a:buFont typeface="+mj-lt"/>
              <a:buAutoNum type="arabicPeriod"/>
            </a:pPr>
            <a:r>
              <a:rPr lang="en-GB" altLang="zh-CN" sz="2400" dirty="0">
                <a:solidFill>
                  <a:schemeClr val="accent2">
                    <a:lumMod val="50000"/>
                  </a:schemeClr>
                </a:solidFill>
              </a:rPr>
              <a:t>International standards in China</a:t>
            </a:r>
            <a:endParaRPr lang="en-GB" altLang="zh-CN" sz="2400" dirty="0">
              <a:solidFill>
                <a:schemeClr val="accent2">
                  <a:lumMod val="50000"/>
                </a:schemeClr>
              </a:solidFill>
            </a:endParaRPr>
          </a:p>
          <a:p>
            <a:pPr marL="514350" indent="-514350">
              <a:buFont typeface="+mj-lt"/>
              <a:buAutoNum type="arabicPeriod"/>
            </a:pPr>
            <a:r>
              <a:rPr lang="en-GB" altLang="zh-CN" sz="2400" dirty="0">
                <a:solidFill>
                  <a:schemeClr val="accent2">
                    <a:lumMod val="50000"/>
                  </a:schemeClr>
                </a:solidFill>
              </a:rPr>
              <a:t>Get involved in standardization work</a:t>
            </a:r>
            <a:endParaRPr lang="en-GB" altLang="zh-CN" sz="2400" dirty="0">
              <a:solidFill>
                <a:schemeClr val="accent2">
                  <a:lumMod val="50000"/>
                </a:schemeClr>
              </a:solidFill>
            </a:endParaRPr>
          </a:p>
        </p:txBody>
      </p:sp>
      <p:pic>
        <p:nvPicPr>
          <p:cNvPr id="103" name="图片 102"/>
          <p:cNvPicPr/>
          <p:nvPr>
            <p:custDataLst>
              <p:tags r:id="rId2"/>
            </p:custDataLst>
          </p:nvPr>
        </p:nvPicPr>
        <p:blipFill>
          <a:blip r:embed="rId3"/>
          <a:stretch>
            <a:fillRect/>
          </a:stretch>
        </p:blipFill>
        <p:spPr>
          <a:xfrm>
            <a:off x="-76200" y="2095500"/>
            <a:ext cx="7620000" cy="4762500"/>
          </a:xfrm>
          <a:prstGeom prst="rect">
            <a:avLst/>
          </a:prstGeom>
          <a:noFill/>
          <a:ln w="9525">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txBox="1"/>
          <p:nvPr/>
        </p:nvSpPr>
        <p:spPr>
          <a:xfrm>
            <a:off x="838199" y="348675"/>
            <a:ext cx="10515600" cy="1325563"/>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altLang="zh-CN" sz="4000" b="1" spc="300" dirty="0">
                <a:solidFill>
                  <a:schemeClr val="accent2">
                    <a:lumMod val="50000"/>
                  </a:schemeClr>
                </a:solidFill>
                <a:uFillTx/>
                <a:latin typeface="Calibri Light" panose="020F0302020204030204" charset="0"/>
                <a:cs typeface="Calibri Light" panose="020F0302020204030204" charset="0"/>
                <a:sym typeface="+mn-ea"/>
              </a:rPr>
              <a:t>2. Standardization System in China </a:t>
            </a:r>
            <a:endParaRPr lang="en-US" altLang="zh-CN" sz="4000" b="1" spc="300" dirty="0">
              <a:solidFill>
                <a:schemeClr val="accent2">
                  <a:lumMod val="50000"/>
                </a:schemeClr>
              </a:solidFill>
              <a:uFillTx/>
              <a:latin typeface="Calibri Light" panose="020F0302020204030204" charset="0"/>
              <a:cs typeface="Calibri Light" panose="020F0302020204030204" charset="0"/>
              <a:sym typeface="+mn-ea"/>
            </a:endParaRPr>
          </a:p>
          <a:p>
            <a:r>
              <a:rPr lang="en-US" altLang="zh-CN" sz="4000" b="1" spc="300" dirty="0">
                <a:solidFill>
                  <a:schemeClr val="accent2">
                    <a:lumMod val="50000"/>
                  </a:schemeClr>
                </a:solidFill>
                <a:uFillTx/>
                <a:latin typeface="Calibri Light" panose="020F0302020204030204" charset="0"/>
                <a:cs typeface="Calibri Light" panose="020F0302020204030204" charset="0"/>
                <a:sym typeface="+mn-ea"/>
              </a:rPr>
              <a:t>    —Legal framework</a:t>
            </a:r>
            <a:endParaRPr lang="en-US" altLang="zh-CN" sz="4000" b="1" spc="300" dirty="0">
              <a:solidFill>
                <a:schemeClr val="accent2">
                  <a:lumMod val="50000"/>
                </a:schemeClr>
              </a:solidFill>
              <a:uFillTx/>
              <a:latin typeface="Calibri Light" panose="020F0302020204030204" charset="0"/>
              <a:cs typeface="Calibri Light" panose="020F0302020204030204" charset="0"/>
            </a:endParaRPr>
          </a:p>
        </p:txBody>
      </p:sp>
      <p:grpSp>
        <p:nvGrpSpPr>
          <p:cNvPr id="17" name="组合 16"/>
          <p:cNvGrpSpPr/>
          <p:nvPr/>
        </p:nvGrpSpPr>
        <p:grpSpPr>
          <a:xfrm>
            <a:off x="594994" y="3731804"/>
            <a:ext cx="11681461" cy="3169285"/>
            <a:chOff x="561593" y="3863909"/>
            <a:chExt cx="11681461" cy="3169285"/>
          </a:xfrm>
        </p:grpSpPr>
        <p:pic>
          <p:nvPicPr>
            <p:cNvPr id="9" name="图片 8"/>
            <p:cNvPicPr>
              <a:picLocks noChangeAspect="1"/>
            </p:cNvPicPr>
            <p:nvPr/>
          </p:nvPicPr>
          <p:blipFill>
            <a:blip r:embed="rId1"/>
            <a:stretch>
              <a:fillRect/>
            </a:stretch>
          </p:blipFill>
          <p:spPr>
            <a:xfrm>
              <a:off x="5152757" y="4514137"/>
              <a:ext cx="1758836" cy="1127158"/>
            </a:xfrm>
            <a:prstGeom prst="rect">
              <a:avLst/>
            </a:prstGeom>
          </p:spPr>
        </p:pic>
        <p:sp>
          <p:nvSpPr>
            <p:cNvPr id="10" name="矩形 9"/>
            <p:cNvSpPr/>
            <p:nvPr/>
          </p:nvSpPr>
          <p:spPr>
            <a:xfrm>
              <a:off x="561593" y="3863909"/>
              <a:ext cx="4216122" cy="3169285"/>
            </a:xfrm>
            <a:prstGeom prst="rect">
              <a:avLst/>
            </a:prstGeom>
          </p:spPr>
          <p:txBody>
            <a:bodyPr wrap="square">
              <a:spAutoFit/>
            </a:bodyPr>
            <a:lstStyle/>
            <a:p>
              <a:pPr lvl="1" indent="0">
                <a:buFont typeface="Arial" panose="020B0604020202020204" pitchFamily="34" charset="0"/>
                <a:buNone/>
              </a:pPr>
              <a:r>
                <a:rPr lang="en-US" altLang="zh-CN" sz="1600" b="1" dirty="0">
                  <a:solidFill>
                    <a:schemeClr val="accent2">
                      <a:lumMod val="50000"/>
                    </a:schemeClr>
                  </a:solidFill>
                  <a:cs typeface="+mn-lt"/>
                  <a:sym typeface="+mn-ea"/>
                </a:rPr>
                <a:t>SAC – </a:t>
              </a:r>
              <a:r>
                <a:rPr lang="en-US" altLang="zh-CN" sz="1600" b="1" dirty="0" err="1">
                  <a:solidFill>
                    <a:schemeClr val="accent2">
                      <a:lumMod val="50000"/>
                    </a:schemeClr>
                  </a:solidFill>
                  <a:cs typeface="+mn-lt"/>
                  <a:sym typeface="+mn-ea"/>
                </a:rPr>
                <a:t>standardisation</a:t>
              </a:r>
              <a:r>
                <a:rPr lang="en-US" altLang="zh-CN" sz="1600" b="1" dirty="0">
                  <a:solidFill>
                    <a:schemeClr val="accent2">
                      <a:lumMod val="50000"/>
                    </a:schemeClr>
                  </a:solidFill>
                  <a:cs typeface="+mn-lt"/>
                  <a:sym typeface="+mn-ea"/>
                </a:rPr>
                <a:t> authority</a:t>
              </a:r>
              <a:endParaRPr lang="en-US" altLang="zh-CN" sz="1600" b="1" dirty="0">
                <a:solidFill>
                  <a:schemeClr val="accent2">
                    <a:lumMod val="50000"/>
                  </a:schemeClr>
                </a:solidFill>
                <a:cs typeface="+mn-lt"/>
                <a:sym typeface="+mn-ea"/>
              </a:endParaRPr>
            </a:p>
            <a:p>
              <a:pPr lvl="1"/>
              <a:endParaRPr lang="en-US" altLang="zh-CN" sz="1600" dirty="0">
                <a:cs typeface="+mn-lt"/>
                <a:sym typeface="+mn-ea"/>
              </a:endParaRPr>
            </a:p>
            <a:p>
              <a:pPr marL="171450" indent="-171450">
                <a:buFont typeface="Arial" panose="020B0604020202020204" pitchFamily="34" charset="0"/>
                <a:buChar char="•"/>
              </a:pPr>
              <a:r>
                <a:rPr lang="en-GB" altLang="zh-CN" sz="1400" dirty="0">
                  <a:cs typeface="+mn-lt"/>
                  <a:sym typeface="+mn-ea"/>
                </a:rPr>
                <a:t>Administrative measures for mandatory national standards</a:t>
              </a:r>
              <a:r>
                <a:rPr lang="en-US" altLang="en-GB" sz="1400" dirty="0">
                  <a:cs typeface="+mn-lt"/>
                  <a:sym typeface="+mn-ea"/>
                </a:rPr>
                <a:t> (2020)</a:t>
              </a:r>
              <a:endParaRPr lang="en-GB" altLang="zh-CN" sz="1400" dirty="0">
                <a:cs typeface="+mn-lt"/>
                <a:sym typeface="+mn-ea"/>
              </a:endParaRPr>
            </a:p>
            <a:p>
              <a:pPr marL="171450" indent="-171450">
                <a:buFont typeface="Arial" panose="020B0604020202020204" pitchFamily="34" charset="0"/>
                <a:buChar char="•"/>
              </a:pPr>
              <a:r>
                <a:rPr lang="en-GB" altLang="zh-CN" sz="1400" dirty="0">
                  <a:cs typeface="+mn-lt"/>
                  <a:sym typeface="+mn-ea"/>
                </a:rPr>
                <a:t>Administrative measures for national standards  (</a:t>
              </a:r>
              <a:r>
                <a:rPr lang="en-US" altLang="en-GB" sz="1400" dirty="0">
                  <a:cs typeface="+mn-lt"/>
                  <a:sym typeface="+mn-ea"/>
                </a:rPr>
                <a:t>2022</a:t>
              </a:r>
              <a:r>
                <a:rPr lang="en-GB" altLang="zh-CN" sz="1400" dirty="0">
                  <a:cs typeface="+mn-lt"/>
                  <a:sym typeface="+mn-ea"/>
                </a:rPr>
                <a:t>)</a:t>
              </a:r>
              <a:endParaRPr lang="en-GB" altLang="zh-CN" sz="1400" dirty="0">
                <a:cs typeface="+mn-lt"/>
                <a:sym typeface="+mn-ea"/>
              </a:endParaRPr>
            </a:p>
            <a:p>
              <a:pPr marL="171450" indent="-171450">
                <a:buFont typeface="Arial" panose="020B0604020202020204" pitchFamily="34" charset="0"/>
                <a:buChar char="•"/>
              </a:pPr>
              <a:r>
                <a:rPr lang="en-GB" altLang="zh-CN" sz="1400" dirty="0">
                  <a:cs typeface="+mn-lt"/>
                  <a:sym typeface="+mn-ea"/>
                </a:rPr>
                <a:t>Administrative measures for local standards</a:t>
              </a:r>
              <a:r>
                <a:rPr lang="en-US" altLang="en-GB" sz="1400" dirty="0">
                  <a:cs typeface="+mn-lt"/>
                  <a:sym typeface="+mn-ea"/>
                </a:rPr>
                <a:t> (2020)</a:t>
              </a:r>
              <a:endParaRPr lang="en-GB" altLang="zh-CN" sz="1400" dirty="0">
                <a:cs typeface="+mn-lt"/>
                <a:sym typeface="+mn-ea"/>
              </a:endParaRPr>
            </a:p>
            <a:p>
              <a:pPr marL="171450" indent="-171450">
                <a:buFont typeface="Arial" panose="020B0604020202020204" pitchFamily="34" charset="0"/>
                <a:buChar char="•"/>
              </a:pPr>
              <a:r>
                <a:rPr lang="en-GB" altLang="zh-CN" sz="1400" dirty="0">
                  <a:cs typeface="+mn-lt"/>
                  <a:sym typeface="+mn-ea"/>
                </a:rPr>
                <a:t>Administrative measures for association standards</a:t>
              </a:r>
              <a:r>
                <a:rPr lang="en-US" altLang="en-GB" sz="1400" dirty="0">
                  <a:cs typeface="+mn-lt"/>
                  <a:sym typeface="+mn-ea"/>
                </a:rPr>
                <a:t> (2019)</a:t>
              </a:r>
              <a:endParaRPr lang="en-GB" altLang="zh-CN" sz="1400" dirty="0">
                <a:cs typeface="+mn-lt"/>
                <a:sym typeface="+mn-ea"/>
              </a:endParaRPr>
            </a:p>
            <a:p>
              <a:pPr marL="171450" indent="-171450">
                <a:buFont typeface="Arial" panose="020B0604020202020204" pitchFamily="34" charset="0"/>
                <a:buChar char="•"/>
              </a:pPr>
              <a:r>
                <a:rPr lang="en-GB" altLang="zh-CN" sz="1400" dirty="0">
                  <a:cs typeface="+mn-lt"/>
                  <a:sym typeface="+mn-ea"/>
                </a:rPr>
                <a:t>Administrative measures for enterprise standardization</a:t>
              </a:r>
              <a:r>
                <a:rPr lang="en-US" altLang="en-GB" sz="1400" dirty="0">
                  <a:cs typeface="+mn-lt"/>
                  <a:sym typeface="+mn-ea"/>
                </a:rPr>
                <a:t> (2016)</a:t>
              </a:r>
              <a:endParaRPr lang="en-GB" altLang="zh-CN" sz="1400" dirty="0">
                <a:cs typeface="+mn-lt"/>
                <a:sym typeface="+mn-ea"/>
              </a:endParaRPr>
            </a:p>
            <a:p>
              <a:pPr lvl="1"/>
              <a:r>
                <a:rPr lang="en-US" altLang="zh-CN" sz="1400" dirty="0">
                  <a:solidFill>
                    <a:prstClr val="black"/>
                  </a:solidFill>
                  <a:cs typeface="Calibri" panose="020F0502020204030204"/>
                  <a:sym typeface="+mn-ea"/>
                </a:rPr>
                <a:t>…</a:t>
              </a:r>
              <a:endParaRPr lang="en-GB" altLang="zh-CN" sz="1400" dirty="0">
                <a:solidFill>
                  <a:prstClr val="black"/>
                </a:solidFill>
                <a:cs typeface="Calibri" panose="020F0502020204030204"/>
              </a:endParaRPr>
            </a:p>
            <a:p>
              <a:pPr lvl="1"/>
              <a:endParaRPr lang="en-GB" altLang="zh-CN" sz="1400" dirty="0">
                <a:solidFill>
                  <a:prstClr val="black"/>
                </a:solidFill>
                <a:cs typeface="Calibri" panose="020F0502020204030204"/>
              </a:endParaRPr>
            </a:p>
          </p:txBody>
        </p:sp>
        <p:sp>
          <p:nvSpPr>
            <p:cNvPr id="11" name="矩形 10"/>
            <p:cNvSpPr/>
            <p:nvPr/>
          </p:nvSpPr>
          <p:spPr>
            <a:xfrm>
              <a:off x="6771922" y="3864138"/>
              <a:ext cx="5471132" cy="2030095"/>
            </a:xfrm>
            <a:prstGeom prst="rect">
              <a:avLst/>
            </a:prstGeom>
          </p:spPr>
          <p:txBody>
            <a:bodyPr wrap="square">
              <a:spAutoFit/>
            </a:bodyPr>
            <a:lstStyle/>
            <a:p>
              <a:pPr lvl="2"/>
              <a:r>
                <a:rPr lang="en-US" altLang="zh-CN" sz="1400" b="1" dirty="0">
                  <a:solidFill>
                    <a:schemeClr val="accent2">
                      <a:lumMod val="50000"/>
                    </a:schemeClr>
                  </a:solidFill>
                  <a:cs typeface="+mn-lt"/>
                  <a:sym typeface="+mn-ea"/>
                </a:rPr>
                <a:t>Administrative authority in different sectors</a:t>
              </a:r>
              <a:endParaRPr lang="en-US" altLang="zh-CN" sz="1400" b="1" dirty="0">
                <a:solidFill>
                  <a:schemeClr val="accent2">
                    <a:lumMod val="50000"/>
                  </a:schemeClr>
                </a:solidFill>
                <a:cs typeface="+mn-lt"/>
                <a:sym typeface="+mn-ea"/>
              </a:endParaRPr>
            </a:p>
            <a:p>
              <a:pPr lvl="2"/>
              <a:endParaRPr lang="en-GB" altLang="zh-CN" sz="1400" b="1" dirty="0">
                <a:cs typeface="+mn-lt"/>
                <a:sym typeface="+mn-ea"/>
              </a:endParaRPr>
            </a:p>
            <a:p>
              <a:pPr marL="628650" lvl="1" indent="-171450">
                <a:buFont typeface="Arial" panose="020B0604020202020204" pitchFamily="34" charset="0"/>
                <a:buChar char="•"/>
              </a:pPr>
              <a:r>
                <a:rPr lang="en-GB" altLang="zh-CN" sz="1400" dirty="0">
                  <a:solidFill>
                    <a:prstClr val="black"/>
                  </a:solidFill>
                  <a:cs typeface="Calibri" panose="020F0502020204030204"/>
                  <a:sym typeface="+mn-ea"/>
                </a:rPr>
                <a:t>MIIT: Administrative measures for the development of sector standards in industry and information technology</a:t>
              </a:r>
              <a:endParaRPr lang="en-GB" altLang="zh-CN" sz="1400" dirty="0">
                <a:solidFill>
                  <a:prstClr val="black"/>
                </a:solidFill>
                <a:cs typeface="Calibri" panose="020F0502020204030204"/>
              </a:endParaRPr>
            </a:p>
            <a:p>
              <a:pPr marL="628650" lvl="1" indent="-171450">
                <a:buFont typeface="Arial" panose="020B0604020202020204" pitchFamily="34" charset="0"/>
                <a:buChar char="•"/>
              </a:pPr>
              <a:r>
                <a:rPr lang="en-GB" altLang="zh-CN" sz="1400" dirty="0" err="1">
                  <a:solidFill>
                    <a:prstClr val="black"/>
                  </a:solidFill>
                  <a:cs typeface="Calibri" panose="020F0502020204030204"/>
                  <a:sym typeface="+mn-ea"/>
                </a:rPr>
                <a:t>MoT</a:t>
              </a:r>
              <a:r>
                <a:rPr lang="en-GB" altLang="zh-CN" sz="1400" dirty="0">
                  <a:solidFill>
                    <a:prstClr val="black"/>
                  </a:solidFill>
                  <a:cs typeface="Calibri" panose="020F0502020204030204"/>
                  <a:sym typeface="+mn-ea"/>
                </a:rPr>
                <a:t>: Administrative measures for standardization in transport sector</a:t>
              </a:r>
              <a:endParaRPr lang="en-GB" altLang="zh-CN" sz="1400" dirty="0">
                <a:solidFill>
                  <a:prstClr val="black"/>
                </a:solidFill>
                <a:cs typeface="Calibri" panose="020F0502020204030204"/>
                <a:sym typeface="+mn-ea"/>
              </a:endParaRPr>
            </a:p>
            <a:p>
              <a:pPr marL="628650" lvl="1" indent="-171450">
                <a:buFont typeface="Arial" panose="020B0604020202020204" pitchFamily="34" charset="0"/>
                <a:buChar char="•"/>
              </a:pPr>
              <a:r>
                <a:rPr lang="en-GB" altLang="zh-CN" sz="1400" dirty="0">
                  <a:solidFill>
                    <a:prstClr val="black"/>
                  </a:solidFill>
                  <a:cs typeface="Calibri" panose="020F0502020204030204"/>
                  <a:sym typeface="+mn-ea"/>
                </a:rPr>
                <a:t>NEA: Administration measures for sector standards in energy industry</a:t>
              </a:r>
              <a:endParaRPr lang="en-GB" altLang="zh-CN" sz="1400" dirty="0">
                <a:solidFill>
                  <a:prstClr val="black"/>
                </a:solidFill>
                <a:cs typeface="Calibri" panose="020F0502020204030204"/>
                <a:sym typeface="+mn-ea"/>
              </a:endParaRPr>
            </a:p>
            <a:p>
              <a:pPr marL="742950" lvl="1" indent="-285750">
                <a:buFont typeface="Arial" panose="020B0604020202020204" pitchFamily="34" charset="0"/>
                <a:buChar char="•"/>
              </a:pPr>
              <a:r>
                <a:rPr lang="en-US" altLang="zh-CN" sz="1400" dirty="0">
                  <a:solidFill>
                    <a:prstClr val="black"/>
                  </a:solidFill>
                  <a:cs typeface="Calibri" panose="020F0502020204030204"/>
                  <a:sym typeface="+mn-ea"/>
                </a:rPr>
                <a:t>…</a:t>
              </a:r>
              <a:endParaRPr lang="en-GB" altLang="zh-CN" sz="1400" dirty="0">
                <a:solidFill>
                  <a:prstClr val="black"/>
                </a:solidFill>
                <a:cs typeface="Calibri" panose="020F0502020204030204"/>
              </a:endParaRPr>
            </a:p>
          </p:txBody>
        </p:sp>
        <p:sp>
          <p:nvSpPr>
            <p:cNvPr id="14" name="文本框 13"/>
            <p:cNvSpPr txBox="1"/>
            <p:nvPr/>
          </p:nvSpPr>
          <p:spPr>
            <a:xfrm>
              <a:off x="5013057" y="3864082"/>
              <a:ext cx="2519913" cy="400110"/>
            </a:xfrm>
            <a:prstGeom prst="rect">
              <a:avLst/>
            </a:prstGeom>
            <a:noFill/>
          </p:spPr>
          <p:txBody>
            <a:bodyPr wrap="square" rtlCol="0">
              <a:spAutoFit/>
            </a:bodyPr>
            <a:lstStyle/>
            <a:p>
              <a:r>
                <a:rPr lang="en-US" sz="2000" b="1" dirty="0">
                  <a:solidFill>
                    <a:schemeClr val="accent2">
                      <a:lumMod val="75000"/>
                    </a:schemeClr>
                  </a:solidFill>
                </a:rPr>
                <a:t>REGULATIONS</a:t>
              </a:r>
              <a:endParaRPr lang="en-US" sz="2000" b="1" dirty="0">
                <a:solidFill>
                  <a:schemeClr val="accent2">
                    <a:lumMod val="75000"/>
                  </a:schemeClr>
                </a:solidFill>
              </a:endParaRPr>
            </a:p>
          </p:txBody>
        </p:sp>
      </p:grpSp>
      <p:grpSp>
        <p:nvGrpSpPr>
          <p:cNvPr id="16" name="组合 15"/>
          <p:cNvGrpSpPr/>
          <p:nvPr/>
        </p:nvGrpSpPr>
        <p:grpSpPr>
          <a:xfrm>
            <a:off x="3318045" y="1653963"/>
            <a:ext cx="7129610" cy="1507067"/>
            <a:chOff x="3609208" y="1576867"/>
            <a:chExt cx="6240166" cy="1507145"/>
          </a:xfrm>
        </p:grpSpPr>
        <p:grpSp>
          <p:nvGrpSpPr>
            <p:cNvPr id="8" name="组合 7"/>
            <p:cNvGrpSpPr/>
            <p:nvPr/>
          </p:nvGrpSpPr>
          <p:grpSpPr>
            <a:xfrm>
              <a:off x="3609208" y="2081448"/>
              <a:ext cx="4028860" cy="936539"/>
              <a:chOff x="2018456" y="1974545"/>
              <a:chExt cx="4028860" cy="936539"/>
            </a:xfrm>
          </p:grpSpPr>
          <p:sp>
            <p:nvSpPr>
              <p:cNvPr id="6" name="矩形 5"/>
              <p:cNvSpPr/>
              <p:nvPr/>
            </p:nvSpPr>
            <p:spPr>
              <a:xfrm>
                <a:off x="2288530" y="1974545"/>
                <a:ext cx="3758786" cy="369351"/>
              </a:xfrm>
              <a:prstGeom prst="rect">
                <a:avLst/>
              </a:prstGeom>
            </p:spPr>
            <p:txBody>
              <a:bodyPr wrap="square">
                <a:spAutoFit/>
              </a:bodyPr>
              <a:lstStyle/>
              <a:p>
                <a:pPr algn="r">
                  <a:spcBef>
                    <a:spcPct val="0"/>
                  </a:spcBef>
                </a:pPr>
                <a:r>
                  <a:rPr lang="en-GB" altLang="zh-CN" b="1" dirty="0">
                    <a:cs typeface="+mn-lt"/>
                    <a:sym typeface="+mn-ea"/>
                  </a:rPr>
                  <a:t>The Standardization Law of China</a:t>
                </a:r>
                <a:endParaRPr lang="en-GB" altLang="zh-CN" b="1" dirty="0">
                  <a:cs typeface="+mn-lt"/>
                  <a:sym typeface="+mn-ea"/>
                </a:endParaRPr>
              </a:p>
            </p:txBody>
          </p:sp>
          <p:sp>
            <p:nvSpPr>
              <p:cNvPr id="7" name="iśḻîḋè"/>
              <p:cNvSpPr txBox="1"/>
              <p:nvPr/>
            </p:nvSpPr>
            <p:spPr bwMode="auto">
              <a:xfrm>
                <a:off x="2018456" y="2485612"/>
                <a:ext cx="4028860" cy="4254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000" tIns="46800" rIns="90000" bIns="46800" anchor="b">
                <a:noAutofit/>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marL="628650" lvl="1" indent="-171450">
                  <a:buFont typeface="Arial" panose="020B0604020202020204" pitchFamily="34" charset="0"/>
                  <a:buChar char="•"/>
                </a:pPr>
                <a:r>
                  <a:rPr lang="en-US" altLang="zh-CN" sz="1400" dirty="0">
                    <a:cs typeface="+mn-lt"/>
                    <a:sym typeface="+mn-ea"/>
                  </a:rPr>
                  <a:t>Provide framework for China</a:t>
                </a:r>
                <a:r>
                  <a:rPr lang="zh-CN" altLang="en-US" sz="1400" dirty="0">
                    <a:cs typeface="+mn-lt"/>
                    <a:sym typeface="+mn-ea"/>
                  </a:rPr>
                  <a:t>‘</a:t>
                </a:r>
                <a:r>
                  <a:rPr lang="en-US" altLang="zh-CN" sz="1400" dirty="0">
                    <a:cs typeface="+mn-lt"/>
                    <a:sym typeface="+mn-ea"/>
                  </a:rPr>
                  <a:t>s standardization work</a:t>
                </a:r>
                <a:endParaRPr lang="en-US" altLang="zh-CN" sz="1400" dirty="0">
                  <a:cs typeface="+mn-lt"/>
                </a:endParaRPr>
              </a:p>
              <a:p>
                <a:pPr marL="628650" lvl="1" indent="-171450">
                  <a:buFont typeface="Arial" panose="020B0604020202020204" pitchFamily="34" charset="0"/>
                  <a:buChar char="•"/>
                </a:pPr>
                <a:r>
                  <a:rPr lang="en-US" altLang="zh-CN" sz="1400" dirty="0">
                    <a:cs typeface="+mn-lt"/>
                    <a:sym typeface="+mn-ea"/>
                  </a:rPr>
                  <a:t>Define b</a:t>
                </a:r>
                <a:r>
                  <a:rPr lang="en-GB" altLang="zh-CN" sz="1400" dirty="0" err="1">
                    <a:cs typeface="+mn-lt"/>
                    <a:sym typeface="+mn-ea"/>
                  </a:rPr>
                  <a:t>asic</a:t>
                </a:r>
                <a:r>
                  <a:rPr lang="en-GB" altLang="zh-CN" sz="1400" dirty="0">
                    <a:cs typeface="+mn-lt"/>
                    <a:sym typeface="+mn-ea"/>
                  </a:rPr>
                  <a:t> elements of standardization work </a:t>
                </a:r>
                <a:endParaRPr lang="en-GB" altLang="zh-CN" sz="1400" dirty="0">
                  <a:cs typeface="+mn-lt"/>
                  <a:sym typeface="+mn-ea"/>
                </a:endParaRPr>
              </a:p>
            </p:txBody>
          </p:sp>
        </p:grpSp>
        <p:sp>
          <p:nvSpPr>
            <p:cNvPr id="13" name="文本框 12"/>
            <p:cNvSpPr txBox="1"/>
            <p:nvPr/>
          </p:nvSpPr>
          <p:spPr>
            <a:xfrm>
              <a:off x="4760399" y="1576867"/>
              <a:ext cx="2194560" cy="398801"/>
            </a:xfrm>
            <a:prstGeom prst="rect">
              <a:avLst/>
            </a:prstGeom>
            <a:noFill/>
          </p:spPr>
          <p:txBody>
            <a:bodyPr wrap="square" rtlCol="0">
              <a:spAutoFit/>
            </a:bodyPr>
            <a:lstStyle/>
            <a:p>
              <a:pPr algn="ctr"/>
              <a:r>
                <a:rPr lang="en-GB" sz="2000" b="1" dirty="0">
                  <a:solidFill>
                    <a:schemeClr val="accent2">
                      <a:lumMod val="75000"/>
                    </a:schemeClr>
                  </a:solidFill>
                </a:rPr>
                <a:t>LAW</a:t>
              </a:r>
              <a:endParaRPr lang="en-GB" sz="2000" b="1" dirty="0">
                <a:solidFill>
                  <a:schemeClr val="accent2">
                    <a:lumMod val="75000"/>
                  </a:schemeClr>
                </a:solidFill>
              </a:endParaRPr>
            </a:p>
          </p:txBody>
        </p:sp>
        <p:pic>
          <p:nvPicPr>
            <p:cNvPr id="15" name="图片 14"/>
            <p:cNvPicPr>
              <a:picLocks noChangeAspect="1"/>
            </p:cNvPicPr>
            <p:nvPr/>
          </p:nvPicPr>
          <p:blipFill>
            <a:blip r:embed="rId2"/>
            <a:stretch>
              <a:fillRect/>
            </a:stretch>
          </p:blipFill>
          <p:spPr>
            <a:xfrm>
              <a:off x="8090538" y="1855556"/>
              <a:ext cx="1758836" cy="1228456"/>
            </a:xfrm>
            <a:prstGeom prst="rect">
              <a:avLst/>
            </a:prstGeom>
          </p:spPr>
        </p:pic>
      </p:grpSp>
      <p:pic>
        <p:nvPicPr>
          <p:cNvPr id="4" name="图片 3"/>
          <p:cNvPicPr>
            <a:picLocks noChangeAspect="1"/>
          </p:cNvPicPr>
          <p:nvPr/>
        </p:nvPicPr>
        <p:blipFill>
          <a:blip r:embed="rId3"/>
          <a:stretch>
            <a:fillRect/>
          </a:stretch>
        </p:blipFill>
        <p:spPr>
          <a:xfrm>
            <a:off x="1866265" y="1934210"/>
            <a:ext cx="1760220" cy="122682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circle(in)">
                                      <p:cBhvr>
                                        <p:cTn id="7" dur="2000"/>
                                        <p:tgtEl>
                                          <p:spTgt spid="16"/>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nodeType="clickEffect">
                                  <p:stCondLst>
                                    <p:cond delay="0"/>
                                  </p:stCondLst>
                                  <p:childTnLst>
                                    <p:set>
                                      <p:cBhvr>
                                        <p:cTn id="11" dur="1" fill="hold">
                                          <p:stCondLst>
                                            <p:cond delay="0"/>
                                          </p:stCondLst>
                                        </p:cTn>
                                        <p:tgtEl>
                                          <p:spTgt spid="17"/>
                                        </p:tgtEl>
                                        <p:attrNameLst>
                                          <p:attrName>style.visibility</p:attrName>
                                        </p:attrNameLst>
                                      </p:cBhvr>
                                      <p:to>
                                        <p:strVal val="visible"/>
                                      </p:to>
                                    </p:set>
                                    <p:anim calcmode="lin" valueType="num">
                                      <p:cBhvr>
                                        <p:cTn id="12" dur="500" fill="hold"/>
                                        <p:tgtEl>
                                          <p:spTgt spid="17"/>
                                        </p:tgtEl>
                                        <p:attrNameLst>
                                          <p:attrName>ppt_w</p:attrName>
                                        </p:attrNameLst>
                                      </p:cBhvr>
                                      <p:tavLst>
                                        <p:tav tm="0">
                                          <p:val>
                                            <p:fltVal val="0"/>
                                          </p:val>
                                        </p:tav>
                                        <p:tav tm="100000">
                                          <p:val>
                                            <p:strVal val="#ppt_w"/>
                                          </p:val>
                                        </p:tav>
                                      </p:tavLst>
                                    </p:anim>
                                    <p:anim calcmode="lin" valueType="num">
                                      <p:cBhvr>
                                        <p:cTn id="13" dur="500" fill="hold"/>
                                        <p:tgtEl>
                                          <p:spTgt spid="17"/>
                                        </p:tgtEl>
                                        <p:attrNameLst>
                                          <p:attrName>ppt_h</p:attrName>
                                        </p:attrNameLst>
                                      </p:cBhvr>
                                      <p:tavLst>
                                        <p:tav tm="0">
                                          <p:val>
                                            <p:fltVal val="0"/>
                                          </p:val>
                                        </p:tav>
                                        <p:tav tm="100000">
                                          <p:val>
                                            <p:strVal val="#ppt_h"/>
                                          </p:val>
                                        </p:tav>
                                      </p:tavLst>
                                    </p:anim>
                                    <p:animEffect transition="in" filter="fade">
                                      <p:cBhvr>
                                        <p:cTn id="14"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 name="标题 1"/>
          <p:cNvSpPr>
            <a:spLocks noGrp="1"/>
          </p:cNvSpPr>
          <p:nvPr>
            <p:ph type="title"/>
          </p:nvPr>
        </p:nvSpPr>
        <p:spPr>
          <a:xfrm>
            <a:off x="437146" y="225613"/>
            <a:ext cx="10515600" cy="1325563"/>
          </a:xfrm>
        </p:spPr>
        <p:txBody>
          <a:bodyPr>
            <a:normAutofit/>
          </a:bodyPr>
          <a:lstStyle/>
          <a:p>
            <a:r>
              <a:rPr lang="en-US" altLang="zh-CN" sz="4000" dirty="0">
                <a:solidFill>
                  <a:schemeClr val="accent2">
                    <a:lumMod val="50000"/>
                  </a:schemeClr>
                </a:solidFill>
                <a:latin typeface="Calibri Light" panose="020F0302020204030204" charset="0"/>
                <a:cs typeface="Calibri Light" panose="020F0302020204030204" charset="0"/>
                <a:sym typeface="+mn-ea"/>
              </a:rPr>
              <a:t>1. Standardization System in China </a:t>
            </a:r>
            <a:br>
              <a:rPr lang="en-US" altLang="zh-CN" sz="4000" dirty="0">
                <a:solidFill>
                  <a:schemeClr val="accent2">
                    <a:lumMod val="50000"/>
                  </a:schemeClr>
                </a:solidFill>
                <a:latin typeface="Calibri Light" panose="020F0302020204030204" charset="0"/>
                <a:cs typeface="Calibri Light" panose="020F0302020204030204" charset="0"/>
                <a:sym typeface="+mn-ea"/>
              </a:rPr>
            </a:br>
            <a:r>
              <a:rPr lang="en-US" altLang="zh-CN" sz="3200" dirty="0">
                <a:solidFill>
                  <a:schemeClr val="accent2">
                    <a:lumMod val="50000"/>
                  </a:schemeClr>
                </a:solidFill>
                <a:latin typeface="Calibri Light" panose="020F0302020204030204" charset="0"/>
                <a:cs typeface="Calibri Light" panose="020F0302020204030204" charset="0"/>
                <a:sym typeface="+mn-ea"/>
              </a:rPr>
              <a:t>     —Key policies: Part 1</a:t>
            </a:r>
            <a:endParaRPr lang="en-US" altLang="zh-CN" sz="3200" dirty="0">
              <a:solidFill>
                <a:schemeClr val="accent2">
                  <a:lumMod val="50000"/>
                </a:schemeClr>
              </a:solidFill>
              <a:latin typeface="Calibri Light" panose="020F0302020204030204" charset="0"/>
              <a:cs typeface="Calibri Light" panose="020F0302020204030204" charset="0"/>
              <a:sym typeface="+mn-ea"/>
            </a:endParaRPr>
          </a:p>
        </p:txBody>
      </p:sp>
      <p:pic>
        <p:nvPicPr>
          <p:cNvPr id="38" name="图片 5"/>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flipV="1">
            <a:off x="8543517" y="6368563"/>
            <a:ext cx="3479990" cy="366315"/>
          </a:xfrm>
          <a:prstGeom prst="rect">
            <a:avLst/>
          </a:prstGeom>
        </p:spPr>
      </p:pic>
      <p:cxnSp>
        <p:nvCxnSpPr>
          <p:cNvPr id="7" name="直接箭头连接符 6"/>
          <p:cNvCxnSpPr/>
          <p:nvPr/>
        </p:nvCxnSpPr>
        <p:spPr>
          <a:xfrm>
            <a:off x="274320" y="3636645"/>
            <a:ext cx="11574145" cy="0"/>
          </a:xfrm>
          <a:prstGeom prst="straightConnector1">
            <a:avLst/>
          </a:prstGeom>
          <a:ln>
            <a:solidFill>
              <a:schemeClr val="accent2">
                <a:lumMod val="75000"/>
              </a:schemeClr>
            </a:solidFill>
            <a:tailEnd type="arrow"/>
          </a:ln>
        </p:spPr>
        <p:style>
          <a:lnRef idx="1">
            <a:schemeClr val="accent1"/>
          </a:lnRef>
          <a:fillRef idx="0">
            <a:schemeClr val="accent1"/>
          </a:fillRef>
          <a:effectRef idx="0">
            <a:schemeClr val="accent1"/>
          </a:effectRef>
          <a:fontRef idx="minor">
            <a:schemeClr val="tx1"/>
          </a:fontRef>
        </p:style>
      </p:cxnSp>
      <p:sp>
        <p:nvSpPr>
          <p:cNvPr id="8" name="文本框 7"/>
          <p:cNvSpPr txBox="1"/>
          <p:nvPr/>
        </p:nvSpPr>
        <p:spPr>
          <a:xfrm>
            <a:off x="436880" y="1971675"/>
            <a:ext cx="2446020" cy="1442720"/>
          </a:xfrm>
          <a:prstGeom prst="rect">
            <a:avLst/>
          </a:prstGeom>
          <a:solidFill>
            <a:schemeClr val="accent2">
              <a:lumMod val="20000"/>
              <a:lumOff val="80000"/>
            </a:schemeClr>
          </a:solidFill>
        </p:spPr>
        <p:txBody>
          <a:bodyPr wrap="square" rtlCol="0" anchor="t">
            <a:noAutofit/>
          </a:bodyPr>
          <a:lstStyle/>
          <a:p>
            <a:pPr lvl="0" defTabSz="800100">
              <a:lnSpc>
                <a:spcPct val="90000"/>
              </a:lnSpc>
              <a:spcBef>
                <a:spcPct val="0"/>
              </a:spcBef>
              <a:spcAft>
                <a:spcPct val="35000"/>
              </a:spcAft>
              <a:defRPr/>
            </a:pPr>
            <a:r>
              <a:rPr lang="en-GB" sz="1600" b="1" noProof="0" dirty="0">
                <a:ln>
                  <a:noFill/>
                </a:ln>
                <a:effectLst/>
                <a:uLnTx/>
                <a:uFillTx/>
                <a:sym typeface="+mn-ea"/>
              </a:rPr>
              <a:t>2015 </a:t>
            </a:r>
            <a:endParaRPr kumimoji="0" lang="en-GB" sz="1600" b="1" i="0" u="none" strike="noStrike" kern="1200" cap="none" spc="0" normalizeH="0" baseline="0" noProof="0" dirty="0">
              <a:ln>
                <a:noFill/>
              </a:ln>
              <a:effectLst/>
              <a:uLnTx/>
              <a:uFillTx/>
              <a:ea typeface="+mn-ea"/>
              <a:cs typeface="+mn-cs"/>
            </a:endParaRPr>
          </a:p>
          <a:p>
            <a:pPr marL="171450" lvl="0" indent="-171450" defTabSz="800100">
              <a:lnSpc>
                <a:spcPct val="90000"/>
              </a:lnSpc>
              <a:spcBef>
                <a:spcPct val="0"/>
              </a:spcBef>
              <a:spcAft>
                <a:spcPct val="35000"/>
              </a:spcAft>
              <a:buFont typeface="Arial" panose="020B0604020202020204" pitchFamily="34" charset="0"/>
              <a:buChar char="•"/>
              <a:defRPr/>
            </a:pPr>
            <a:r>
              <a:rPr lang="en-US" sz="1200" i="1" dirty="0">
                <a:sym typeface="+mn-ea"/>
              </a:rPr>
              <a:t>Plan for Deepening Standardization Work Reform</a:t>
            </a:r>
            <a:endParaRPr lang="en-US" sz="1200" i="1" dirty="0"/>
          </a:p>
          <a:p>
            <a:pPr marL="171450" lvl="0" indent="-171450" defTabSz="800100">
              <a:lnSpc>
                <a:spcPct val="90000"/>
              </a:lnSpc>
              <a:spcBef>
                <a:spcPct val="0"/>
              </a:spcBef>
              <a:spcAft>
                <a:spcPct val="35000"/>
              </a:spcAft>
              <a:buFont typeface="Arial" panose="020B0604020202020204" pitchFamily="34" charset="0"/>
              <a:buChar char="•"/>
              <a:defRPr/>
            </a:pPr>
            <a:r>
              <a:rPr lang="en-US" sz="1200" i="1" dirty="0">
                <a:sym typeface="+mn-ea"/>
              </a:rPr>
              <a:t>Plan for the Establishment and Development of  National Standardization System</a:t>
            </a:r>
            <a:endParaRPr lang="en-US" altLang="en-US" sz="1200" i="1" dirty="0">
              <a:sym typeface="+mn-ea"/>
            </a:endParaRPr>
          </a:p>
        </p:txBody>
      </p:sp>
      <p:sp>
        <p:nvSpPr>
          <p:cNvPr id="13" name="文本框 12"/>
          <p:cNvSpPr txBox="1"/>
          <p:nvPr/>
        </p:nvSpPr>
        <p:spPr>
          <a:xfrm>
            <a:off x="1619885" y="3763645"/>
            <a:ext cx="2550795" cy="1355725"/>
          </a:xfrm>
          <a:prstGeom prst="rect">
            <a:avLst/>
          </a:prstGeom>
          <a:solidFill>
            <a:schemeClr val="accent2">
              <a:lumMod val="20000"/>
              <a:lumOff val="80000"/>
            </a:schemeClr>
          </a:solidFill>
        </p:spPr>
        <p:txBody>
          <a:bodyPr wrap="square" rtlCol="0" anchor="t">
            <a:noAutofit/>
          </a:bodyPr>
          <a:lstStyle/>
          <a:p>
            <a:pPr lvl="0" defTabSz="800100">
              <a:lnSpc>
                <a:spcPct val="90000"/>
              </a:lnSpc>
              <a:spcBef>
                <a:spcPct val="0"/>
              </a:spcBef>
              <a:spcAft>
                <a:spcPct val="35000"/>
              </a:spcAft>
              <a:defRPr/>
            </a:pPr>
            <a:r>
              <a:rPr lang="en-GB" altLang="zh-CN" sz="1600" b="1" dirty="0">
                <a:sym typeface="+mn-ea"/>
              </a:rPr>
              <a:t>2016 </a:t>
            </a:r>
            <a:endParaRPr lang="en-GB" altLang="zh-CN" sz="1600" b="1" dirty="0"/>
          </a:p>
          <a:p>
            <a:pPr marL="171450" lvl="0" indent="-171450" defTabSz="800100">
              <a:lnSpc>
                <a:spcPct val="90000"/>
              </a:lnSpc>
              <a:spcBef>
                <a:spcPct val="0"/>
              </a:spcBef>
              <a:spcAft>
                <a:spcPct val="35000"/>
              </a:spcAft>
              <a:buFont typeface="Arial" panose="020B0604020202020204" pitchFamily="34" charset="0"/>
              <a:buChar char="•"/>
              <a:defRPr/>
            </a:pPr>
            <a:r>
              <a:rPr lang="en-US" altLang="zh-CN" sz="1000" i="1" dirty="0">
                <a:sym typeface="+mn-ea"/>
              </a:rPr>
              <a:t>Work Plan for the Integration and Simplification of Mandatory Standards</a:t>
            </a:r>
            <a:endParaRPr lang="en-US" altLang="zh-CN" sz="1000" i="1" dirty="0"/>
          </a:p>
          <a:p>
            <a:pPr marL="171450" lvl="0" indent="-171450" defTabSz="800100">
              <a:lnSpc>
                <a:spcPct val="90000"/>
              </a:lnSpc>
              <a:spcBef>
                <a:spcPct val="0"/>
              </a:spcBef>
              <a:spcAft>
                <a:spcPct val="35000"/>
              </a:spcAft>
              <a:buFont typeface="Arial" panose="020B0604020202020204" pitchFamily="34" charset="0"/>
              <a:buChar char="•"/>
              <a:defRPr/>
            </a:pPr>
            <a:r>
              <a:rPr lang="en-US" altLang="zh-CN" sz="1000" i="1" dirty="0">
                <a:sym typeface="+mn-ea"/>
              </a:rPr>
              <a:t>Plan for Standard and Quality Improvement of Consumer Goods</a:t>
            </a:r>
            <a:endParaRPr lang="en-US" altLang="zh-CN" sz="1000" i="1" dirty="0">
              <a:sym typeface="+mn-ea"/>
            </a:endParaRPr>
          </a:p>
        </p:txBody>
      </p:sp>
      <p:sp>
        <p:nvSpPr>
          <p:cNvPr id="34" name="文本框 33"/>
          <p:cNvSpPr txBox="1"/>
          <p:nvPr/>
        </p:nvSpPr>
        <p:spPr>
          <a:xfrm>
            <a:off x="3461385" y="1971675"/>
            <a:ext cx="2634615" cy="1462405"/>
          </a:xfrm>
          <a:prstGeom prst="rect">
            <a:avLst/>
          </a:prstGeom>
          <a:solidFill>
            <a:schemeClr val="bg1">
              <a:lumMod val="95000"/>
            </a:schemeClr>
          </a:solidFill>
        </p:spPr>
        <p:txBody>
          <a:bodyPr wrap="square" rtlCol="0" anchor="t">
            <a:noAutofit/>
          </a:bodyPr>
          <a:lstStyle/>
          <a:p>
            <a:pPr defTabSz="800100">
              <a:lnSpc>
                <a:spcPct val="90000"/>
              </a:lnSpc>
              <a:spcBef>
                <a:spcPct val="0"/>
              </a:spcBef>
              <a:spcAft>
                <a:spcPct val="35000"/>
              </a:spcAft>
              <a:defRPr/>
            </a:pPr>
            <a:r>
              <a:rPr lang="en-US" altLang="zh-CN" sz="1600" b="1" dirty="0">
                <a:sym typeface="+mn-ea"/>
              </a:rPr>
              <a:t>2017</a:t>
            </a:r>
            <a:r>
              <a:rPr lang="en-US" altLang="zh-CN" sz="1200" dirty="0">
                <a:sym typeface="+mn-ea"/>
              </a:rPr>
              <a:t> </a:t>
            </a:r>
            <a:endParaRPr lang="en-US" altLang="zh-CN" sz="1200" dirty="0"/>
          </a:p>
          <a:p>
            <a:pPr marL="171450" indent="-171450" defTabSz="800100">
              <a:lnSpc>
                <a:spcPct val="90000"/>
              </a:lnSpc>
              <a:spcBef>
                <a:spcPct val="0"/>
              </a:spcBef>
              <a:spcAft>
                <a:spcPct val="35000"/>
              </a:spcAft>
              <a:buFont typeface="Arial" panose="020B0604020202020204" pitchFamily="34" charset="0"/>
              <a:buChar char="•"/>
              <a:defRPr/>
            </a:pPr>
            <a:r>
              <a:rPr lang="en-US" altLang="zh-CN" sz="1000" b="1" i="1" dirty="0">
                <a:sym typeface="+mn-ea"/>
              </a:rPr>
              <a:t>Division of Key Tasks (2017-2018) of  the Reform Plan of Deepening Standardization</a:t>
            </a:r>
            <a:endParaRPr lang="en-US" altLang="zh-CN" sz="1000" b="1" i="1" dirty="0"/>
          </a:p>
          <a:p>
            <a:pPr marL="171450" indent="-171450" defTabSz="800100">
              <a:lnSpc>
                <a:spcPct val="90000"/>
              </a:lnSpc>
              <a:spcBef>
                <a:spcPct val="0"/>
              </a:spcBef>
              <a:spcAft>
                <a:spcPct val="35000"/>
              </a:spcAft>
              <a:buFont typeface="Arial" panose="020B0604020202020204" pitchFamily="34" charset="0"/>
              <a:buChar char="•"/>
              <a:defRPr/>
            </a:pPr>
            <a:r>
              <a:rPr lang="en-US" altLang="zh-CN" sz="1000" b="1" i="1" dirty="0">
                <a:sym typeface="+mn-ea"/>
              </a:rPr>
              <a:t>Participation of Foreign-invested Enterprises in Standardization of China</a:t>
            </a:r>
            <a:endParaRPr lang="en-US" altLang="zh-CN" sz="1000" b="1" i="1" dirty="0"/>
          </a:p>
          <a:p>
            <a:pPr marL="171450" indent="-171450" defTabSz="800100">
              <a:lnSpc>
                <a:spcPct val="90000"/>
              </a:lnSpc>
              <a:spcBef>
                <a:spcPct val="0"/>
              </a:spcBef>
              <a:spcAft>
                <a:spcPct val="35000"/>
              </a:spcAft>
              <a:buFont typeface="Arial" panose="020B0604020202020204" pitchFamily="34" charset="0"/>
              <a:buChar char="•"/>
              <a:defRPr/>
            </a:pPr>
            <a:endParaRPr lang="zh-CN" altLang="en-US" sz="1000" dirty="0"/>
          </a:p>
          <a:p>
            <a:pPr marL="0" marR="0" lvl="0" indent="0" algn="l" defTabSz="800100" eaLnBrk="1" fontAlgn="auto" latinLnBrk="0" hangingPunct="1">
              <a:lnSpc>
                <a:spcPct val="90000"/>
              </a:lnSpc>
              <a:spcBef>
                <a:spcPct val="0"/>
              </a:spcBef>
              <a:spcAft>
                <a:spcPct val="35000"/>
              </a:spcAft>
              <a:buClrTx/>
              <a:buSzTx/>
              <a:buFontTx/>
              <a:buNone/>
              <a:defRPr/>
            </a:pPr>
            <a:endParaRPr lang="zh-CN" altLang="en-US" sz="1000" dirty="0"/>
          </a:p>
        </p:txBody>
      </p:sp>
      <p:sp>
        <p:nvSpPr>
          <p:cNvPr id="37" name="文本框 36"/>
          <p:cNvSpPr txBox="1"/>
          <p:nvPr/>
        </p:nvSpPr>
        <p:spPr>
          <a:xfrm>
            <a:off x="4867275" y="3764915"/>
            <a:ext cx="2813685" cy="1227455"/>
          </a:xfrm>
          <a:prstGeom prst="rect">
            <a:avLst/>
          </a:prstGeom>
          <a:solidFill>
            <a:schemeClr val="bg1">
              <a:lumMod val="95000"/>
            </a:schemeClr>
          </a:solidFill>
        </p:spPr>
        <p:txBody>
          <a:bodyPr wrap="square" rtlCol="0" anchor="t">
            <a:noAutofit/>
          </a:bodyPr>
          <a:lstStyle/>
          <a:p>
            <a:r>
              <a:rPr lang="en-US" altLang="zh-CN" sz="1600" b="1" dirty="0">
                <a:sym typeface="+mn-ea"/>
              </a:rPr>
              <a:t>2018</a:t>
            </a:r>
            <a:r>
              <a:rPr lang="en-US" altLang="zh-CN" sz="1200" b="1" dirty="0">
                <a:sym typeface="+mn-ea"/>
              </a:rPr>
              <a:t> </a:t>
            </a:r>
            <a:endParaRPr lang="en-US" altLang="zh-CN" sz="1200" b="1" dirty="0"/>
          </a:p>
          <a:p>
            <a:pPr marL="171450" indent="-171450">
              <a:buFont typeface="Arial" panose="020B0604020202020204" pitchFamily="34" charset="0"/>
              <a:buChar char="•"/>
            </a:pPr>
            <a:r>
              <a:rPr lang="en-US" altLang="zh-CN" sz="1200" b="1" i="1" dirty="0">
                <a:sym typeface="+mn-ea"/>
              </a:rPr>
              <a:t>Opinions on establishing a “pioneer” system for  enterprises standards</a:t>
            </a:r>
            <a:endParaRPr lang="zh-CN" altLang="en-US" sz="1200" b="1" i="1" dirty="0"/>
          </a:p>
          <a:p>
            <a:pPr marL="0" marR="0" lvl="0" indent="0" algn="l" defTabSz="800100" eaLnBrk="1" fontAlgn="auto" latinLnBrk="0" hangingPunct="1">
              <a:lnSpc>
                <a:spcPct val="90000"/>
              </a:lnSpc>
              <a:spcBef>
                <a:spcPct val="0"/>
              </a:spcBef>
              <a:spcAft>
                <a:spcPct val="35000"/>
              </a:spcAft>
              <a:buClrTx/>
              <a:buSzTx/>
              <a:buFontTx/>
              <a:buNone/>
              <a:defRPr/>
            </a:pPr>
            <a:endParaRPr lang="zh-CN" altLang="en-US" sz="1200" b="1" i="1" dirty="0"/>
          </a:p>
        </p:txBody>
      </p:sp>
      <p:sp>
        <p:nvSpPr>
          <p:cNvPr id="43" name="文本框 42"/>
          <p:cNvSpPr txBox="1"/>
          <p:nvPr/>
        </p:nvSpPr>
        <p:spPr>
          <a:xfrm>
            <a:off x="6708140" y="1992630"/>
            <a:ext cx="2235200" cy="1202690"/>
          </a:xfrm>
          <a:prstGeom prst="rect">
            <a:avLst/>
          </a:prstGeom>
          <a:solidFill>
            <a:schemeClr val="accent2">
              <a:lumMod val="20000"/>
              <a:lumOff val="80000"/>
            </a:schemeClr>
          </a:solidFill>
        </p:spPr>
        <p:txBody>
          <a:bodyPr wrap="square" rtlCol="0" anchor="t">
            <a:noAutofit/>
          </a:bodyPr>
          <a:lstStyle/>
          <a:p>
            <a:pPr algn="l">
              <a:buClrTx/>
              <a:buSzTx/>
              <a:buFontTx/>
              <a:buNone/>
            </a:pPr>
            <a:r>
              <a:rPr lang="en-US" altLang="zh-CN" sz="1600" b="1" dirty="0">
                <a:sym typeface="+mn-ea"/>
              </a:rPr>
              <a:t>2019</a:t>
            </a:r>
            <a:endParaRPr lang="en-US" altLang="zh-CN" sz="1600" b="1" dirty="0">
              <a:sym typeface="+mn-ea"/>
            </a:endParaRPr>
          </a:p>
          <a:p>
            <a:pPr marL="171450" indent="-171450">
              <a:buFont typeface="Arial" panose="020B0604020202020204" pitchFamily="34" charset="0"/>
              <a:buChar char="•"/>
            </a:pPr>
            <a:r>
              <a:rPr lang="en-US" altLang="zh-CN" sz="1200" b="1" i="1" dirty="0">
                <a:sym typeface="+mn-ea"/>
              </a:rPr>
              <a:t>Simultaneous Initiation, Development and Issuance of National Standards and Their Foreign Versions</a:t>
            </a:r>
            <a:endParaRPr lang="en-US" altLang="zh-CN" sz="1200" b="1" i="1" dirty="0">
              <a:sym typeface="+mn-ea"/>
            </a:endParaRPr>
          </a:p>
        </p:txBody>
      </p:sp>
      <p:sp>
        <p:nvSpPr>
          <p:cNvPr id="44" name="文本框 43"/>
          <p:cNvSpPr txBox="1"/>
          <p:nvPr/>
        </p:nvSpPr>
        <p:spPr>
          <a:xfrm>
            <a:off x="8034655" y="3841750"/>
            <a:ext cx="2917825" cy="1156335"/>
          </a:xfrm>
          <a:prstGeom prst="rect">
            <a:avLst/>
          </a:prstGeom>
          <a:solidFill>
            <a:schemeClr val="accent2">
              <a:lumMod val="20000"/>
              <a:lumOff val="80000"/>
            </a:schemeClr>
          </a:solidFill>
        </p:spPr>
        <p:txBody>
          <a:bodyPr wrap="square" rtlCol="0" anchor="t">
            <a:spAutoFit/>
          </a:bodyPr>
          <a:lstStyle/>
          <a:p>
            <a:pPr algn="l" defTabSz="914400">
              <a:lnSpc>
                <a:spcPct val="100000"/>
              </a:lnSpc>
              <a:buClrTx/>
              <a:buSzTx/>
              <a:buFontTx/>
            </a:pPr>
            <a:r>
              <a:rPr lang="en-US" altLang="zh-CN" sz="1600" b="1" dirty="0">
                <a:sym typeface="+mn-ea"/>
              </a:rPr>
              <a:t>2020</a:t>
            </a:r>
            <a:endParaRPr lang="en-US" altLang="zh-CN" sz="1600" b="1" dirty="0"/>
          </a:p>
          <a:p>
            <a:pPr marL="171450" indent="-171450" defTabSz="800100">
              <a:lnSpc>
                <a:spcPct val="90000"/>
              </a:lnSpc>
              <a:spcBef>
                <a:spcPct val="0"/>
              </a:spcBef>
              <a:spcAft>
                <a:spcPct val="35000"/>
              </a:spcAft>
              <a:buFont typeface="Arial" panose="020B0604020202020204" pitchFamily="34" charset="0"/>
              <a:buChar char="•"/>
              <a:defRPr/>
            </a:pPr>
            <a:r>
              <a:rPr lang="en-US" altLang="zh-CN" sz="1200" b="1" i="1" dirty="0">
                <a:sym typeface="+mn-ea"/>
              </a:rPr>
              <a:t>Guidance on further strengthening the management of sector standards</a:t>
            </a:r>
            <a:endParaRPr kumimoji="0" lang="en-GB" sz="1800" b="1" i="0" u="none" strike="noStrike" kern="1200" cap="none" spc="0" normalizeH="0" baseline="0" noProof="0" dirty="0">
              <a:ln>
                <a:noFill/>
              </a:ln>
              <a:solidFill>
                <a:srgbClr val="505050"/>
              </a:solidFill>
              <a:effectLst/>
              <a:uLnTx/>
              <a:uFillTx/>
              <a:latin typeface="Century Gothic" panose="020B0502020202020204"/>
              <a:ea typeface="+mn-ea"/>
              <a:cs typeface="+mn-cs"/>
            </a:endParaRPr>
          </a:p>
          <a:p>
            <a:pPr marL="0" marR="0" lvl="0" indent="0" algn="l" defTabSz="800100" eaLnBrk="1" fontAlgn="auto" latinLnBrk="0" hangingPunct="1">
              <a:lnSpc>
                <a:spcPct val="90000"/>
              </a:lnSpc>
              <a:spcBef>
                <a:spcPct val="0"/>
              </a:spcBef>
              <a:spcAft>
                <a:spcPct val="35000"/>
              </a:spcAft>
              <a:buClrTx/>
              <a:buSzTx/>
              <a:buFontTx/>
              <a:buNone/>
              <a:defRPr/>
            </a:pPr>
            <a:endParaRPr kumimoji="0" lang="en-GB" altLang="en-US" sz="1800" b="1" i="0" u="none" strike="noStrike" kern="1200" cap="none" spc="0" normalizeH="0" baseline="0" noProof="0" dirty="0">
              <a:ln>
                <a:noFill/>
              </a:ln>
              <a:solidFill>
                <a:srgbClr val="505050"/>
              </a:solidFill>
              <a:effectLst/>
              <a:uLnTx/>
              <a:uFillTx/>
              <a:latin typeface="Century Gothic" panose="020B0502020202020204"/>
              <a:ea typeface="+mn-ea"/>
              <a:cs typeface="+mn-cs"/>
            </a:endParaRPr>
          </a:p>
        </p:txBody>
      </p:sp>
      <p:sp>
        <p:nvSpPr>
          <p:cNvPr id="45" name="文本框 44"/>
          <p:cNvSpPr txBox="1"/>
          <p:nvPr/>
        </p:nvSpPr>
        <p:spPr>
          <a:xfrm>
            <a:off x="9545320" y="1992630"/>
            <a:ext cx="2478405" cy="940435"/>
          </a:xfrm>
          <a:prstGeom prst="rect">
            <a:avLst/>
          </a:prstGeom>
          <a:solidFill>
            <a:schemeClr val="bg1">
              <a:lumMod val="95000"/>
            </a:schemeClr>
          </a:solidFill>
        </p:spPr>
        <p:txBody>
          <a:bodyPr wrap="square" rtlCol="0" anchor="t">
            <a:noAutofit/>
          </a:bodyPr>
          <a:lstStyle/>
          <a:p>
            <a:pPr algn="l" defTabSz="914400">
              <a:lnSpc>
                <a:spcPct val="100000"/>
              </a:lnSpc>
              <a:buClrTx/>
              <a:buSzTx/>
              <a:buFontTx/>
            </a:pPr>
            <a:r>
              <a:rPr lang="en-US" altLang="zh-CN" sz="1600" b="1" dirty="0">
                <a:sym typeface="+mn-ea"/>
              </a:rPr>
              <a:t>2021</a:t>
            </a:r>
            <a:endParaRPr lang="en-US" altLang="zh-CN" sz="1600" b="1" dirty="0"/>
          </a:p>
          <a:p>
            <a:pPr defTabSz="800100">
              <a:lnSpc>
                <a:spcPct val="90000"/>
              </a:lnSpc>
              <a:spcBef>
                <a:spcPct val="0"/>
              </a:spcBef>
              <a:spcAft>
                <a:spcPct val="35000"/>
              </a:spcAft>
              <a:defRPr/>
            </a:pPr>
            <a:r>
              <a:rPr lang="en-US" altLang="zh-CN" sz="1200" b="1" i="1" dirty="0">
                <a:sym typeface="+mn-ea"/>
              </a:rPr>
              <a:t>Guidelines for the Adoption of International Standards</a:t>
            </a:r>
            <a:endParaRPr lang="en-US" altLang="zh-CN" sz="1200" b="1" i="1" dirty="0">
              <a:sym typeface="+mn-ea"/>
            </a:endParaRPr>
          </a:p>
        </p:txBody>
      </p:sp>
      <p:sp>
        <p:nvSpPr>
          <p:cNvPr id="49" name="等腰三角形 48"/>
          <p:cNvSpPr/>
          <p:nvPr/>
        </p:nvSpPr>
        <p:spPr>
          <a:xfrm>
            <a:off x="1506220" y="3575050"/>
            <a:ext cx="123190" cy="92710"/>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0" name="等腰三角形 49"/>
          <p:cNvSpPr/>
          <p:nvPr>
            <p:custDataLst>
              <p:tags r:id="rId2"/>
            </p:custDataLst>
          </p:nvPr>
        </p:nvSpPr>
        <p:spPr>
          <a:xfrm rot="10800000">
            <a:off x="2882900" y="3625850"/>
            <a:ext cx="123190" cy="92710"/>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1" name="等腰三角形 50"/>
          <p:cNvSpPr/>
          <p:nvPr>
            <p:custDataLst>
              <p:tags r:id="rId3"/>
            </p:custDataLst>
          </p:nvPr>
        </p:nvSpPr>
        <p:spPr>
          <a:xfrm>
            <a:off x="4744085" y="3564890"/>
            <a:ext cx="123190" cy="92710"/>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3" name="等腰三角形 52"/>
          <p:cNvSpPr/>
          <p:nvPr>
            <p:custDataLst>
              <p:tags r:id="rId4"/>
            </p:custDataLst>
          </p:nvPr>
        </p:nvSpPr>
        <p:spPr>
          <a:xfrm>
            <a:off x="7764145" y="3568065"/>
            <a:ext cx="123190" cy="92710"/>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4" name="等腰三角形 53"/>
          <p:cNvSpPr/>
          <p:nvPr>
            <p:custDataLst>
              <p:tags r:id="rId5"/>
            </p:custDataLst>
          </p:nvPr>
        </p:nvSpPr>
        <p:spPr>
          <a:xfrm>
            <a:off x="10221595" y="3564890"/>
            <a:ext cx="123190" cy="92710"/>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5" name="等腰三角形 54"/>
          <p:cNvSpPr/>
          <p:nvPr>
            <p:custDataLst>
              <p:tags r:id="rId6"/>
            </p:custDataLst>
          </p:nvPr>
        </p:nvSpPr>
        <p:spPr>
          <a:xfrm rot="10800000">
            <a:off x="6096000" y="3625850"/>
            <a:ext cx="123190" cy="92710"/>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6" name="等腰三角形 55"/>
          <p:cNvSpPr/>
          <p:nvPr>
            <p:custDataLst>
              <p:tags r:id="rId7"/>
            </p:custDataLst>
          </p:nvPr>
        </p:nvSpPr>
        <p:spPr>
          <a:xfrm rot="10800000">
            <a:off x="9074150" y="3636645"/>
            <a:ext cx="123190" cy="92710"/>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7" name="文本框 56"/>
          <p:cNvSpPr txBox="1"/>
          <p:nvPr/>
        </p:nvSpPr>
        <p:spPr>
          <a:xfrm>
            <a:off x="7764145" y="5814695"/>
            <a:ext cx="2905760" cy="436880"/>
          </a:xfrm>
          <a:prstGeom prst="rect">
            <a:avLst/>
          </a:prstGeom>
          <a:solidFill>
            <a:schemeClr val="accent2">
              <a:lumMod val="60000"/>
              <a:lumOff val="40000"/>
            </a:schemeClr>
          </a:solidFill>
        </p:spPr>
        <p:txBody>
          <a:bodyPr wrap="square" rtlCol="0">
            <a:noAutofit/>
          </a:bodyPr>
          <a:lstStyle/>
          <a:p>
            <a:r>
              <a:rPr lang="en-US" altLang="zh-CN"/>
              <a:t>Continue with Next Page...</a:t>
            </a:r>
            <a:endParaRPr lang="en-US" altLang="zh-CN"/>
          </a:p>
        </p:txBody>
      </p:sp>
      <p:sp>
        <p:nvSpPr>
          <p:cNvPr id="58" name="右箭头 57"/>
          <p:cNvSpPr/>
          <p:nvPr/>
        </p:nvSpPr>
        <p:spPr>
          <a:xfrm>
            <a:off x="10806430" y="5857875"/>
            <a:ext cx="1217295" cy="385445"/>
          </a:xfrm>
          <a:prstGeom prst="rightArrow">
            <a:avLst/>
          </a:prstGeom>
          <a:solidFill>
            <a:srgbClr val="FFC000"/>
          </a:solidFill>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zh-CN" altLang="en-US"/>
          </a:p>
        </p:txBody>
      </p:sp>
    </p:spTree>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 name="标题 1"/>
          <p:cNvSpPr>
            <a:spLocks noGrp="1"/>
          </p:cNvSpPr>
          <p:nvPr>
            <p:ph type="title"/>
          </p:nvPr>
        </p:nvSpPr>
        <p:spPr>
          <a:xfrm>
            <a:off x="437146" y="225613"/>
            <a:ext cx="10515600" cy="1325563"/>
          </a:xfrm>
        </p:spPr>
        <p:txBody>
          <a:bodyPr>
            <a:normAutofit/>
          </a:bodyPr>
          <a:lstStyle/>
          <a:p>
            <a:r>
              <a:rPr lang="en-US" altLang="zh-CN" sz="4000" dirty="0">
                <a:solidFill>
                  <a:schemeClr val="accent2">
                    <a:lumMod val="50000"/>
                  </a:schemeClr>
                </a:solidFill>
                <a:latin typeface="Calibri Light" panose="020F0302020204030204" charset="0"/>
                <a:cs typeface="Calibri Light" panose="020F0302020204030204" charset="0"/>
                <a:sym typeface="+mn-ea"/>
              </a:rPr>
              <a:t>1. Standardization System in China </a:t>
            </a:r>
            <a:br>
              <a:rPr lang="en-US" altLang="zh-CN" sz="4000" dirty="0">
                <a:solidFill>
                  <a:schemeClr val="accent2">
                    <a:lumMod val="50000"/>
                  </a:schemeClr>
                </a:solidFill>
                <a:latin typeface="Calibri Light" panose="020F0302020204030204" charset="0"/>
                <a:cs typeface="Calibri Light" panose="020F0302020204030204" charset="0"/>
                <a:sym typeface="+mn-ea"/>
              </a:rPr>
            </a:br>
            <a:r>
              <a:rPr lang="en-US" altLang="zh-CN" sz="3200" dirty="0">
                <a:solidFill>
                  <a:schemeClr val="accent2">
                    <a:lumMod val="50000"/>
                  </a:schemeClr>
                </a:solidFill>
                <a:latin typeface="Calibri Light" panose="020F0302020204030204" charset="0"/>
                <a:cs typeface="Calibri Light" panose="020F0302020204030204" charset="0"/>
                <a:sym typeface="+mn-ea"/>
              </a:rPr>
              <a:t>     —Key policies: Part 1</a:t>
            </a:r>
            <a:endParaRPr lang="en-US" altLang="zh-CN" sz="3200" dirty="0">
              <a:solidFill>
                <a:schemeClr val="accent2">
                  <a:lumMod val="50000"/>
                </a:schemeClr>
              </a:solidFill>
              <a:latin typeface="Calibri Light" panose="020F0302020204030204" charset="0"/>
              <a:cs typeface="Calibri Light" panose="020F0302020204030204" charset="0"/>
              <a:sym typeface="+mn-ea"/>
            </a:endParaRPr>
          </a:p>
        </p:txBody>
      </p:sp>
      <p:pic>
        <p:nvPicPr>
          <p:cNvPr id="38" name="图片 5"/>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flipV="1">
            <a:off x="8543517" y="6368563"/>
            <a:ext cx="3479990" cy="366315"/>
          </a:xfrm>
          <a:prstGeom prst="rect">
            <a:avLst/>
          </a:prstGeom>
        </p:spPr>
      </p:pic>
      <p:sp>
        <p:nvSpPr>
          <p:cNvPr id="47" name="文本框 46"/>
          <p:cNvSpPr txBox="1"/>
          <p:nvPr/>
        </p:nvSpPr>
        <p:spPr>
          <a:xfrm>
            <a:off x="4479290" y="1771650"/>
            <a:ext cx="4064000" cy="645160"/>
          </a:xfrm>
          <a:prstGeom prst="rect">
            <a:avLst/>
          </a:prstGeom>
          <a:noFill/>
        </p:spPr>
        <p:txBody>
          <a:bodyPr wrap="square" rtlCol="0">
            <a:spAutoFit/>
          </a:bodyPr>
          <a:lstStyle/>
          <a:p>
            <a:r>
              <a:rPr lang="zh-CN" altLang="en-US"/>
              <a:t>National Outline for Standardization Development</a:t>
            </a:r>
            <a:endParaRPr lang="zh-CN" altLang="en-US"/>
          </a:p>
        </p:txBody>
      </p:sp>
      <p:sp>
        <p:nvSpPr>
          <p:cNvPr id="48" name="文本框 47"/>
          <p:cNvSpPr txBox="1"/>
          <p:nvPr/>
        </p:nvSpPr>
        <p:spPr>
          <a:xfrm>
            <a:off x="7959725" y="3790315"/>
            <a:ext cx="4064000" cy="922020"/>
          </a:xfrm>
          <a:prstGeom prst="rect">
            <a:avLst/>
          </a:prstGeom>
          <a:noFill/>
        </p:spPr>
        <p:txBody>
          <a:bodyPr wrap="square" rtlCol="0">
            <a:spAutoFit/>
          </a:bodyPr>
          <a:lstStyle/>
          <a:p>
            <a:r>
              <a:rPr lang="zh-CN" altLang="en-US"/>
              <a:t>Action Plan for Implementing the National Outline for Standardization Development</a:t>
            </a:r>
            <a:endParaRPr lang="zh-CN" altLang="en-US"/>
          </a:p>
        </p:txBody>
      </p:sp>
      <p:sp>
        <p:nvSpPr>
          <p:cNvPr id="41" name="矩形 40"/>
          <p:cNvSpPr/>
          <p:nvPr>
            <p:custDataLst>
              <p:tags r:id="rId2"/>
            </p:custDataLst>
          </p:nvPr>
        </p:nvSpPr>
        <p:spPr>
          <a:xfrm>
            <a:off x="110061" y="1394006"/>
            <a:ext cx="12081847" cy="5438143"/>
          </a:xfrm>
          <a:prstGeom prst="rect">
            <a:avLst/>
          </a:prstGeom>
          <a:solidFill>
            <a:srgbClr val="FFFFFF">
              <a:lumMod val="95000"/>
            </a:srgbClr>
          </a:solidFill>
          <a:ln>
            <a:noFill/>
          </a:ln>
        </p:spPr>
        <p:style>
          <a:lnRef idx="2">
            <a:srgbClr val="47B6E7">
              <a:shade val="50000"/>
            </a:srgbClr>
          </a:lnRef>
          <a:fillRef idx="1">
            <a:srgbClr val="47B6E7"/>
          </a:fillRef>
          <a:effectRef idx="0">
            <a:srgbClr val="47B6E7"/>
          </a:effectRef>
          <a:fontRef idx="minor">
            <a:srgbClr val="FFFFFF"/>
          </a:fontRef>
        </p:style>
        <p:txBody>
          <a:bodyPr rtlCol="0" anchor="ctr">
            <a:normAutofit/>
          </a:bodyPr>
          <a:lstStyle/>
          <a:p>
            <a:pPr algn="ctr"/>
            <a:endParaRPr lang="zh-CN" altLang="en-US" sz="1200">
              <a:sym typeface="Arial" panose="020B0604020202020204" pitchFamily="34" charset="0"/>
            </a:endParaRPr>
          </a:p>
        </p:txBody>
      </p:sp>
      <p:cxnSp>
        <p:nvCxnSpPr>
          <p:cNvPr id="3" name="直接连接符 2"/>
          <p:cNvCxnSpPr/>
          <p:nvPr>
            <p:custDataLst>
              <p:tags r:id="rId3"/>
            </p:custDataLst>
          </p:nvPr>
        </p:nvCxnSpPr>
        <p:spPr>
          <a:xfrm>
            <a:off x="400251" y="4319432"/>
            <a:ext cx="11216997" cy="0"/>
          </a:xfrm>
          <a:prstGeom prst="line">
            <a:avLst/>
          </a:prstGeom>
          <a:ln w="28575">
            <a:solidFill>
              <a:srgbClr val="5F5F5F"/>
            </a:solidFill>
          </a:ln>
        </p:spPr>
        <p:style>
          <a:lnRef idx="1">
            <a:srgbClr val="47B6E7"/>
          </a:lnRef>
          <a:fillRef idx="0">
            <a:srgbClr val="47B6E7"/>
          </a:fillRef>
          <a:effectRef idx="0">
            <a:srgbClr val="47B6E7"/>
          </a:effectRef>
          <a:fontRef idx="minor">
            <a:srgbClr val="5F5F5F"/>
          </a:fontRef>
        </p:style>
      </p:cxnSp>
      <p:grpSp>
        <p:nvGrpSpPr>
          <p:cNvPr id="2" name="组合 1"/>
          <p:cNvGrpSpPr/>
          <p:nvPr>
            <p:custDataLst>
              <p:tags r:id="rId4"/>
            </p:custDataLst>
          </p:nvPr>
        </p:nvGrpSpPr>
        <p:grpSpPr>
          <a:xfrm>
            <a:off x="900225" y="2743684"/>
            <a:ext cx="2249853" cy="1719892"/>
            <a:chOff x="515142" y="3324505"/>
            <a:chExt cx="1495198" cy="1142999"/>
          </a:xfrm>
        </p:grpSpPr>
        <p:sp>
          <p:nvSpPr>
            <p:cNvPr id="5" name="椭圆 4"/>
            <p:cNvSpPr/>
            <p:nvPr>
              <p:custDataLst>
                <p:tags r:id="rId5"/>
              </p:custDataLst>
            </p:nvPr>
          </p:nvSpPr>
          <p:spPr>
            <a:xfrm>
              <a:off x="1175657" y="4293332"/>
              <a:ext cx="174172" cy="174172"/>
            </a:xfrm>
            <a:prstGeom prst="ellipse">
              <a:avLst/>
            </a:prstGeom>
            <a:solidFill>
              <a:srgbClr val="5F5F5F"/>
            </a:solidFill>
            <a:ln>
              <a:noFill/>
            </a:ln>
          </p:spPr>
          <p:style>
            <a:lnRef idx="2">
              <a:srgbClr val="47B6E7">
                <a:shade val="50000"/>
              </a:srgbClr>
            </a:lnRef>
            <a:fillRef idx="1">
              <a:srgbClr val="47B6E7"/>
            </a:fillRef>
            <a:effectRef idx="0">
              <a:srgbClr val="47B6E7"/>
            </a:effectRef>
            <a:fontRef idx="minor">
              <a:srgbClr val="FFFFFF"/>
            </a:fontRef>
          </p:style>
          <p:txBody>
            <a:bodyPr rtlCol="0" anchor="ctr">
              <a:noAutofit/>
            </a:bodyPr>
            <a:lstStyle/>
            <a:p>
              <a:pPr algn="ctr"/>
              <a:endParaRPr lang="zh-CN" altLang="en-US" sz="200">
                <a:sym typeface="Arial" panose="020B0604020202020204" pitchFamily="34" charset="0"/>
              </a:endParaRPr>
            </a:p>
          </p:txBody>
        </p:sp>
        <p:cxnSp>
          <p:nvCxnSpPr>
            <p:cNvPr id="4" name="直接箭头连接符 3"/>
            <p:cNvCxnSpPr>
              <a:stCxn id="5" idx="0"/>
            </p:cNvCxnSpPr>
            <p:nvPr>
              <p:custDataLst>
                <p:tags r:id="rId6"/>
              </p:custDataLst>
            </p:nvPr>
          </p:nvCxnSpPr>
          <p:spPr>
            <a:xfrm flipH="1" flipV="1">
              <a:off x="1262742" y="3910154"/>
              <a:ext cx="1" cy="383178"/>
            </a:xfrm>
            <a:prstGeom prst="straightConnector1">
              <a:avLst/>
            </a:prstGeom>
            <a:ln>
              <a:solidFill>
                <a:srgbClr val="5F5F5F"/>
              </a:solidFill>
              <a:tailEnd type="triangle"/>
            </a:ln>
          </p:spPr>
          <p:style>
            <a:lnRef idx="1">
              <a:srgbClr val="47B6E7"/>
            </a:lnRef>
            <a:fillRef idx="0">
              <a:srgbClr val="47B6E7"/>
            </a:fillRef>
            <a:effectRef idx="0">
              <a:srgbClr val="47B6E7"/>
            </a:effectRef>
            <a:fontRef idx="minor">
              <a:srgbClr val="5F5F5F"/>
            </a:fontRef>
          </p:style>
        </p:cxnSp>
        <p:sp>
          <p:nvSpPr>
            <p:cNvPr id="27" name="标题 1"/>
            <p:cNvSpPr txBox="1"/>
            <p:nvPr>
              <p:custDataLst>
                <p:tags r:id="rId7"/>
              </p:custDataLst>
            </p:nvPr>
          </p:nvSpPr>
          <p:spPr>
            <a:xfrm>
              <a:off x="515142" y="3324505"/>
              <a:ext cx="1495198" cy="414985"/>
            </a:xfrm>
            <a:prstGeom prst="rect">
              <a:avLst/>
            </a:prstGeom>
            <a:noFill/>
          </p:spPr>
          <p:txBody>
            <a:bodyPr wrap="square" rtlCol="0">
              <a:noAutofit/>
            </a:bodyPr>
            <a:lstStyle>
              <a:defPPr>
                <a:defRPr lang="zh-CN"/>
              </a:defPPr>
              <a:lvl1pPr>
                <a:lnSpc>
                  <a:spcPct val="130000"/>
                </a:lnSpc>
                <a:defRPr sz="1200"/>
              </a:lvl1pPr>
            </a:lstStyle>
            <a:p>
              <a:pPr algn="ctr">
                <a:lnSpc>
                  <a:spcPct val="100000"/>
                </a:lnSpc>
              </a:pPr>
              <a:r>
                <a:rPr lang="en-US" altLang="zh-CN" sz="1600" dirty="0">
                  <a:solidFill>
                    <a:schemeClr val="tx2">
                      <a:lumMod val="75000"/>
                      <a:lumOff val="25000"/>
                    </a:schemeClr>
                  </a:solidFill>
                  <a:latin typeface="Arial" panose="020B0604020202020204" pitchFamily="34" charset="0"/>
                  <a:ea typeface="黑体" panose="02010609060101010101" charset="-122"/>
                  <a:cs typeface="+mn-ea"/>
                  <a:sym typeface="Arial" panose="020B0604020202020204" pitchFamily="34" charset="0"/>
                </a:rPr>
                <a:t>CPC’s Central Committee and the State Council</a:t>
              </a:r>
              <a:endParaRPr lang="en-US" altLang="zh-CN" sz="1600" dirty="0">
                <a:solidFill>
                  <a:schemeClr val="tx2">
                    <a:lumMod val="75000"/>
                    <a:lumOff val="25000"/>
                  </a:schemeClr>
                </a:solidFill>
                <a:latin typeface="Arial" panose="020B0604020202020204" pitchFamily="34" charset="0"/>
                <a:ea typeface="黑体" panose="02010609060101010101" charset="-122"/>
                <a:cs typeface="+mn-ea"/>
                <a:sym typeface="Arial" panose="020B0604020202020204" pitchFamily="34" charset="0"/>
              </a:endParaRPr>
            </a:p>
          </p:txBody>
        </p:sp>
      </p:grpSp>
      <p:grpSp>
        <p:nvGrpSpPr>
          <p:cNvPr id="6" name="组合 5"/>
          <p:cNvGrpSpPr/>
          <p:nvPr>
            <p:custDataLst>
              <p:tags r:id="rId8"/>
            </p:custDataLst>
          </p:nvPr>
        </p:nvGrpSpPr>
        <p:grpSpPr>
          <a:xfrm>
            <a:off x="7754077" y="1799916"/>
            <a:ext cx="4269740" cy="2663661"/>
            <a:chOff x="2622936" y="2697299"/>
            <a:chExt cx="2837566" cy="1770205"/>
          </a:xfrm>
        </p:grpSpPr>
        <p:grpSp>
          <p:nvGrpSpPr>
            <p:cNvPr id="14" name="组合 13"/>
            <p:cNvGrpSpPr/>
            <p:nvPr/>
          </p:nvGrpSpPr>
          <p:grpSpPr>
            <a:xfrm>
              <a:off x="3854414" y="3910154"/>
              <a:ext cx="174172" cy="557350"/>
              <a:chOff x="4476216" y="3039291"/>
              <a:chExt cx="174172" cy="557350"/>
            </a:xfrm>
          </p:grpSpPr>
          <p:sp>
            <p:nvSpPr>
              <p:cNvPr id="11" name="椭圆 10"/>
              <p:cNvSpPr/>
              <p:nvPr>
                <p:custDataLst>
                  <p:tags r:id="rId9"/>
                </p:custDataLst>
              </p:nvPr>
            </p:nvSpPr>
            <p:spPr>
              <a:xfrm>
                <a:off x="4476216" y="3422469"/>
                <a:ext cx="174172" cy="174172"/>
              </a:xfrm>
              <a:prstGeom prst="ellipse">
                <a:avLst/>
              </a:prstGeom>
              <a:solidFill>
                <a:srgbClr val="5F5F5F"/>
              </a:solidFill>
              <a:ln>
                <a:noFill/>
              </a:ln>
            </p:spPr>
            <p:style>
              <a:lnRef idx="2">
                <a:srgbClr val="47B6E7">
                  <a:shade val="50000"/>
                </a:srgbClr>
              </a:lnRef>
              <a:fillRef idx="1">
                <a:srgbClr val="47B6E7"/>
              </a:fillRef>
              <a:effectRef idx="0">
                <a:srgbClr val="47B6E7"/>
              </a:effectRef>
              <a:fontRef idx="minor">
                <a:srgbClr val="FFFFFF"/>
              </a:fontRef>
            </p:style>
            <p:txBody>
              <a:bodyPr rtlCol="0" anchor="ctr">
                <a:noAutofit/>
              </a:bodyPr>
              <a:lstStyle/>
              <a:p>
                <a:pPr algn="ctr"/>
                <a:endParaRPr lang="zh-CN" altLang="en-US" sz="200">
                  <a:sym typeface="Arial" panose="020B0604020202020204" pitchFamily="34" charset="0"/>
                </a:endParaRPr>
              </a:p>
            </p:txBody>
          </p:sp>
          <p:cxnSp>
            <p:nvCxnSpPr>
              <p:cNvPr id="12" name="直接箭头连接符 11"/>
              <p:cNvCxnSpPr>
                <a:stCxn id="11" idx="0"/>
              </p:cNvCxnSpPr>
              <p:nvPr>
                <p:custDataLst>
                  <p:tags r:id="rId10"/>
                </p:custDataLst>
              </p:nvPr>
            </p:nvCxnSpPr>
            <p:spPr>
              <a:xfrm flipV="1">
                <a:off x="4563302" y="3039291"/>
                <a:ext cx="0" cy="383178"/>
              </a:xfrm>
              <a:prstGeom prst="straightConnector1">
                <a:avLst/>
              </a:prstGeom>
              <a:ln>
                <a:solidFill>
                  <a:srgbClr val="5F5F5F"/>
                </a:solidFill>
                <a:tailEnd type="triangle"/>
              </a:ln>
            </p:spPr>
            <p:style>
              <a:lnRef idx="1">
                <a:srgbClr val="47B6E7"/>
              </a:lnRef>
              <a:fillRef idx="0">
                <a:srgbClr val="47B6E7"/>
              </a:fillRef>
              <a:effectRef idx="0">
                <a:srgbClr val="47B6E7"/>
              </a:effectRef>
              <a:fontRef idx="minor">
                <a:srgbClr val="5F5F5F"/>
              </a:fontRef>
            </p:style>
          </p:cxnSp>
        </p:grpSp>
        <p:sp>
          <p:nvSpPr>
            <p:cNvPr id="29" name="标题 1"/>
            <p:cNvSpPr txBox="1"/>
            <p:nvPr>
              <p:custDataLst>
                <p:tags r:id="rId11"/>
              </p:custDataLst>
            </p:nvPr>
          </p:nvSpPr>
          <p:spPr>
            <a:xfrm>
              <a:off x="2897036" y="3414546"/>
              <a:ext cx="2088928" cy="414832"/>
            </a:xfrm>
            <a:prstGeom prst="rect">
              <a:avLst/>
            </a:prstGeom>
            <a:noFill/>
          </p:spPr>
          <p:txBody>
            <a:bodyPr wrap="square" rtlCol="0">
              <a:noAutofit/>
            </a:bodyPr>
            <a:lstStyle>
              <a:defPPr>
                <a:defRPr lang="zh-CN"/>
              </a:defPPr>
              <a:lvl1pPr>
                <a:lnSpc>
                  <a:spcPct val="130000"/>
                </a:lnSpc>
                <a:defRPr sz="1200"/>
              </a:lvl1pPr>
            </a:lstStyle>
            <a:p>
              <a:pPr algn="ctr">
                <a:lnSpc>
                  <a:spcPct val="100000"/>
                </a:lnSpc>
              </a:pPr>
              <a:r>
                <a:rPr lang="en-US" altLang="zh-CN" sz="1600" dirty="0">
                  <a:solidFill>
                    <a:schemeClr val="tx2">
                      <a:lumMod val="75000"/>
                      <a:lumOff val="25000"/>
                    </a:schemeClr>
                  </a:solidFill>
                  <a:latin typeface="Arial" panose="020B0604020202020204" pitchFamily="34" charset="0"/>
                  <a:ea typeface="黑体" panose="02010609060101010101" charset="-122"/>
                  <a:cs typeface="+mn-ea"/>
                  <a:sym typeface="Arial" panose="020B0604020202020204" pitchFamily="34" charset="0"/>
                </a:rPr>
                <a:t>SAMR and other 15 Ministerial Departments </a:t>
              </a:r>
              <a:endParaRPr lang="en-US" altLang="zh-CN" sz="1600" dirty="0">
                <a:solidFill>
                  <a:schemeClr val="tx2">
                    <a:lumMod val="75000"/>
                    <a:lumOff val="25000"/>
                  </a:schemeClr>
                </a:solidFill>
                <a:latin typeface="Arial" panose="020B0604020202020204" pitchFamily="34" charset="0"/>
                <a:ea typeface="黑体" panose="02010609060101010101" charset="-122"/>
                <a:cs typeface="+mn-ea"/>
                <a:sym typeface="Arial" panose="020B0604020202020204" pitchFamily="34" charset="0"/>
              </a:endParaRPr>
            </a:p>
          </p:txBody>
        </p:sp>
        <p:sp>
          <p:nvSpPr>
            <p:cNvPr id="30" name="标题 1"/>
            <p:cNvSpPr txBox="1"/>
            <p:nvPr>
              <p:custDataLst>
                <p:tags r:id="rId12"/>
              </p:custDataLst>
            </p:nvPr>
          </p:nvSpPr>
          <p:spPr>
            <a:xfrm>
              <a:off x="2622936" y="2697299"/>
              <a:ext cx="2837566" cy="701795"/>
            </a:xfrm>
            <a:prstGeom prst="rect">
              <a:avLst/>
            </a:prstGeom>
            <a:noFill/>
          </p:spPr>
          <p:txBody>
            <a:bodyPr wrap="square" rtlCol="0" anchor="b">
              <a:noAutofit/>
            </a:bodyPr>
            <a:lstStyle>
              <a:defPPr>
                <a:defRPr lang="zh-CN"/>
              </a:defPPr>
              <a:lvl1pPr>
                <a:lnSpc>
                  <a:spcPct val="130000"/>
                </a:lnSpc>
                <a:defRPr sz="1200"/>
              </a:lvl1pPr>
            </a:lstStyle>
            <a:p>
              <a:pPr algn="ctr">
                <a:lnSpc>
                  <a:spcPct val="110000"/>
                </a:lnSpc>
              </a:pPr>
              <a:r>
                <a:rPr lang="en-US" altLang="zh-CN" sz="2000">
                  <a:sym typeface="Arial" panose="020B0604020202020204" pitchFamily="34" charset="0"/>
                </a:rPr>
                <a:t>Action Plan for Implementing the National Outline for Standardization Development</a:t>
              </a:r>
              <a:endParaRPr lang="en-US" altLang="zh-CN" sz="2000">
                <a:sym typeface="Arial" panose="020B0604020202020204" pitchFamily="34" charset="0"/>
              </a:endParaRPr>
            </a:p>
          </p:txBody>
        </p:sp>
      </p:grpSp>
      <p:grpSp>
        <p:nvGrpSpPr>
          <p:cNvPr id="9" name="组合 8"/>
          <p:cNvGrpSpPr/>
          <p:nvPr>
            <p:custDataLst>
              <p:tags r:id="rId13"/>
            </p:custDataLst>
          </p:nvPr>
        </p:nvGrpSpPr>
        <p:grpSpPr>
          <a:xfrm>
            <a:off x="3549842" y="4018039"/>
            <a:ext cx="4993639" cy="3302636"/>
            <a:chOff x="1026568" y="4171410"/>
            <a:chExt cx="3318652" cy="2194852"/>
          </a:xfrm>
        </p:grpSpPr>
        <p:grpSp>
          <p:nvGrpSpPr>
            <p:cNvPr id="15" name="组合 14"/>
            <p:cNvGrpSpPr/>
            <p:nvPr/>
          </p:nvGrpSpPr>
          <p:grpSpPr>
            <a:xfrm>
              <a:off x="2410532" y="4171410"/>
              <a:ext cx="383179" cy="766355"/>
              <a:chOff x="2717077" y="3300547"/>
              <a:chExt cx="383179" cy="766355"/>
            </a:xfrm>
          </p:grpSpPr>
          <p:sp>
            <p:nvSpPr>
              <p:cNvPr id="10" name="椭圆 9"/>
              <p:cNvSpPr/>
              <p:nvPr>
                <p:custDataLst>
                  <p:tags r:id="rId14"/>
                </p:custDataLst>
              </p:nvPr>
            </p:nvSpPr>
            <p:spPr>
              <a:xfrm>
                <a:off x="2717077" y="3300547"/>
                <a:ext cx="383179" cy="383179"/>
              </a:xfrm>
              <a:prstGeom prst="ellipse">
                <a:avLst/>
              </a:prstGeom>
              <a:solidFill>
                <a:srgbClr val="5F5F5F">
                  <a:lumMod val="20000"/>
                  <a:lumOff val="80000"/>
                </a:srgbClr>
              </a:solidFill>
              <a:ln>
                <a:noFill/>
              </a:ln>
            </p:spPr>
            <p:style>
              <a:lnRef idx="2">
                <a:srgbClr val="47B6E7">
                  <a:shade val="50000"/>
                </a:srgbClr>
              </a:lnRef>
              <a:fillRef idx="1">
                <a:srgbClr val="47B6E7"/>
              </a:fillRef>
              <a:effectRef idx="0">
                <a:srgbClr val="47B6E7"/>
              </a:effectRef>
              <a:fontRef idx="minor">
                <a:srgbClr val="FFFFFF"/>
              </a:fontRef>
            </p:style>
            <p:txBody>
              <a:bodyPr rtlCol="0" anchor="ctr">
                <a:noAutofit/>
              </a:bodyPr>
              <a:lstStyle/>
              <a:p>
                <a:pPr algn="ctr"/>
                <a:endParaRPr lang="zh-CN" altLang="en-US" sz="1050">
                  <a:sym typeface="Arial" panose="020B0604020202020204" pitchFamily="34" charset="0"/>
                </a:endParaRPr>
              </a:p>
            </p:txBody>
          </p:sp>
          <p:sp>
            <p:nvSpPr>
              <p:cNvPr id="16" name="椭圆 15"/>
              <p:cNvSpPr/>
              <p:nvPr>
                <p:custDataLst>
                  <p:tags r:id="rId15"/>
                </p:custDataLst>
              </p:nvPr>
            </p:nvSpPr>
            <p:spPr>
              <a:xfrm>
                <a:off x="2786746" y="3370216"/>
                <a:ext cx="243840" cy="243840"/>
              </a:xfrm>
              <a:prstGeom prst="ellipse">
                <a:avLst/>
              </a:prstGeom>
              <a:solidFill>
                <a:srgbClr val="FFFFFF"/>
              </a:solidFill>
              <a:ln>
                <a:solidFill>
                  <a:srgbClr val="5F5F5F"/>
                </a:solidFill>
              </a:ln>
            </p:spPr>
            <p:style>
              <a:lnRef idx="2">
                <a:srgbClr val="47B6E7">
                  <a:shade val="50000"/>
                </a:srgbClr>
              </a:lnRef>
              <a:fillRef idx="1">
                <a:srgbClr val="47B6E7"/>
              </a:fillRef>
              <a:effectRef idx="0">
                <a:srgbClr val="47B6E7"/>
              </a:effectRef>
              <a:fontRef idx="minor">
                <a:srgbClr val="FFFFFF"/>
              </a:fontRef>
            </p:style>
            <p:txBody>
              <a:bodyPr rtlCol="0" anchor="ctr">
                <a:normAutofit/>
              </a:bodyPr>
              <a:lstStyle/>
              <a:p>
                <a:pPr algn="ctr"/>
                <a:endParaRPr lang="zh-CN" altLang="en-US" sz="300">
                  <a:sym typeface="Arial" panose="020B0604020202020204" pitchFamily="34" charset="0"/>
                </a:endParaRPr>
              </a:p>
            </p:txBody>
          </p:sp>
          <p:cxnSp>
            <p:nvCxnSpPr>
              <p:cNvPr id="17" name="直接箭头连接符 16"/>
              <p:cNvCxnSpPr/>
              <p:nvPr>
                <p:custDataLst>
                  <p:tags r:id="rId16"/>
                </p:custDataLst>
              </p:nvPr>
            </p:nvCxnSpPr>
            <p:spPr>
              <a:xfrm flipH="1">
                <a:off x="2908665" y="3683724"/>
                <a:ext cx="1" cy="383178"/>
              </a:xfrm>
              <a:prstGeom prst="straightConnector1">
                <a:avLst/>
              </a:prstGeom>
              <a:ln>
                <a:solidFill>
                  <a:srgbClr val="5F5F5F"/>
                </a:solidFill>
                <a:tailEnd type="triangle"/>
              </a:ln>
            </p:spPr>
            <p:style>
              <a:lnRef idx="1">
                <a:srgbClr val="47B6E7"/>
              </a:lnRef>
              <a:fillRef idx="0">
                <a:srgbClr val="47B6E7"/>
              </a:fillRef>
              <a:effectRef idx="0">
                <a:srgbClr val="47B6E7"/>
              </a:effectRef>
              <a:fontRef idx="minor">
                <a:srgbClr val="5F5F5F"/>
              </a:fontRef>
            </p:style>
          </p:cxnSp>
        </p:grpSp>
        <p:sp>
          <p:nvSpPr>
            <p:cNvPr id="33" name="标题 1"/>
            <p:cNvSpPr txBox="1"/>
            <p:nvPr>
              <p:custDataLst>
                <p:tags r:id="rId17"/>
              </p:custDataLst>
            </p:nvPr>
          </p:nvSpPr>
          <p:spPr>
            <a:xfrm>
              <a:off x="1938077" y="4928892"/>
              <a:ext cx="1495198" cy="414985"/>
            </a:xfrm>
            <a:prstGeom prst="rect">
              <a:avLst/>
            </a:prstGeom>
            <a:noFill/>
          </p:spPr>
          <p:txBody>
            <a:bodyPr wrap="square" rtlCol="0">
              <a:noAutofit/>
            </a:bodyPr>
            <a:lstStyle>
              <a:defPPr>
                <a:defRPr lang="zh-CN"/>
              </a:defPPr>
              <a:lvl1pPr>
                <a:lnSpc>
                  <a:spcPct val="130000"/>
                </a:lnSpc>
                <a:defRPr sz="1200"/>
              </a:lvl1pPr>
            </a:lstStyle>
            <a:p>
              <a:pPr algn="ctr"/>
              <a:r>
                <a:rPr lang="en-US" altLang="zh-CN" sz="1600">
                  <a:solidFill>
                    <a:schemeClr val="accent2">
                      <a:lumMod val="75000"/>
                    </a:schemeClr>
                  </a:solidFill>
                  <a:latin typeface="Arial" panose="020B0604020202020204" pitchFamily="34" charset="0"/>
                  <a:ea typeface="黑体" panose="02010609060101010101" charset="-122"/>
                  <a:cs typeface="+mn-ea"/>
                  <a:sym typeface="Arial" panose="020B0604020202020204" pitchFamily="34" charset="0"/>
                </a:rPr>
                <a:t>SAC and other 9 ministries</a:t>
              </a:r>
              <a:endParaRPr lang="en-US" altLang="zh-CN" sz="1600">
                <a:solidFill>
                  <a:schemeClr val="accent2">
                    <a:lumMod val="75000"/>
                  </a:schemeClr>
                </a:solidFill>
                <a:latin typeface="Arial" panose="020B0604020202020204" pitchFamily="34" charset="0"/>
                <a:ea typeface="黑体" panose="02010609060101010101" charset="-122"/>
                <a:cs typeface="+mn-ea"/>
                <a:sym typeface="Arial" panose="020B0604020202020204" pitchFamily="34" charset="0"/>
              </a:endParaRPr>
            </a:p>
          </p:txBody>
        </p:sp>
        <p:sp>
          <p:nvSpPr>
            <p:cNvPr id="18" name="标题 1"/>
            <p:cNvSpPr txBox="1"/>
            <p:nvPr>
              <p:custDataLst>
                <p:tags r:id="rId18"/>
              </p:custDataLst>
            </p:nvPr>
          </p:nvSpPr>
          <p:spPr>
            <a:xfrm>
              <a:off x="1026568" y="5343742"/>
              <a:ext cx="3318652" cy="1022520"/>
            </a:xfrm>
            <a:prstGeom prst="rect">
              <a:avLst/>
            </a:prstGeom>
            <a:noFill/>
          </p:spPr>
          <p:txBody>
            <a:bodyPr wrap="square" rtlCol="0"/>
            <a:lstStyle>
              <a:defPPr>
                <a:defRPr lang="zh-CN"/>
              </a:defPPr>
              <a:lvl1pPr>
                <a:lnSpc>
                  <a:spcPct val="130000"/>
                </a:lnSpc>
                <a:defRPr sz="1200"/>
              </a:lvl1pPr>
            </a:lstStyle>
            <a:p>
              <a:pPr algn="ctr">
                <a:lnSpc>
                  <a:spcPct val="110000"/>
                </a:lnSpc>
              </a:pPr>
              <a:r>
                <a:rPr lang="zh-CN" altLang="en-US" sz="2000">
                  <a:sym typeface="+mn-ea"/>
                </a:rPr>
                <a:t>The 14th Five-Year Plan for Developing the National Standards System Promoting</a:t>
              </a:r>
              <a:r>
                <a:rPr lang="en-US" altLang="zh-CN" sz="2000">
                  <a:sym typeface="+mn-ea"/>
                </a:rPr>
                <a:t> “</a:t>
              </a:r>
              <a:r>
                <a:rPr lang="zh-CN" altLang="en-US" sz="2000">
                  <a:sym typeface="+mn-ea"/>
                </a:rPr>
                <a:t>High-Quality</a:t>
              </a:r>
              <a:r>
                <a:rPr lang="en-US" altLang="zh-CN" sz="2000">
                  <a:sym typeface="+mn-ea"/>
                </a:rPr>
                <a:t>”</a:t>
              </a:r>
              <a:r>
                <a:rPr lang="zh-CN" altLang="en-US" sz="2000">
                  <a:sym typeface="+mn-ea"/>
                </a:rPr>
                <a:t> Development</a:t>
              </a:r>
              <a:endParaRPr lang="zh-CN" altLang="en-US" sz="2000">
                <a:sym typeface="+mn-ea"/>
              </a:endParaRPr>
            </a:p>
          </p:txBody>
        </p:sp>
      </p:grpSp>
      <p:sp>
        <p:nvSpPr>
          <p:cNvPr id="19" name="标题 1"/>
          <p:cNvSpPr txBox="1"/>
          <p:nvPr>
            <p:custDataLst>
              <p:tags r:id="rId19"/>
            </p:custDataLst>
          </p:nvPr>
        </p:nvSpPr>
        <p:spPr>
          <a:xfrm>
            <a:off x="400050" y="1615440"/>
            <a:ext cx="3468370" cy="885825"/>
          </a:xfrm>
          <a:prstGeom prst="rect">
            <a:avLst/>
          </a:prstGeom>
          <a:noFill/>
        </p:spPr>
        <p:txBody>
          <a:bodyPr wrap="square" rtlCol="0"/>
          <a:lstStyle>
            <a:defPPr>
              <a:defRPr lang="zh-CN"/>
            </a:defPPr>
            <a:lvl1pPr>
              <a:lnSpc>
                <a:spcPct val="130000"/>
              </a:lnSpc>
              <a:defRPr sz="1200"/>
            </a:lvl1pPr>
          </a:lstStyle>
          <a:p>
            <a:pPr algn="ctr">
              <a:lnSpc>
                <a:spcPct val="110000"/>
              </a:lnSpc>
            </a:pPr>
            <a:r>
              <a:rPr sz="2000">
                <a:sym typeface="+mn-ea"/>
              </a:rPr>
              <a:t>National Outline for Standardization Development</a:t>
            </a:r>
            <a:endParaRPr sz="2000">
              <a:sym typeface="+mn-ea"/>
            </a:endParaRPr>
          </a:p>
        </p:txBody>
      </p:sp>
      <p:grpSp>
        <p:nvGrpSpPr>
          <p:cNvPr id="21" name="Group 20"/>
          <p:cNvGrpSpPr/>
          <p:nvPr/>
        </p:nvGrpSpPr>
        <p:grpSpPr>
          <a:xfrm>
            <a:off x="9738146" y="3624921"/>
            <a:ext cx="2960008" cy="2569693"/>
            <a:chOff x="9738146" y="3624921"/>
            <a:chExt cx="2960008" cy="2569693"/>
          </a:xfrm>
        </p:grpSpPr>
        <p:sp>
          <p:nvSpPr>
            <p:cNvPr id="7" name="TextBox 6"/>
            <p:cNvSpPr txBox="1"/>
            <p:nvPr/>
          </p:nvSpPr>
          <p:spPr>
            <a:xfrm>
              <a:off x="9738146" y="4994285"/>
              <a:ext cx="2960008" cy="1200329"/>
            </a:xfrm>
            <a:prstGeom prst="rect">
              <a:avLst/>
            </a:prstGeom>
            <a:noFill/>
          </p:spPr>
          <p:txBody>
            <a:bodyPr wrap="square" rtlCol="0">
              <a:spAutoFit/>
              <a:scene3d>
                <a:camera prst="orthographicFront">
                  <a:rot lat="0" lon="0" rev="2400000"/>
                </a:camera>
                <a:lightRig rig="threePt" dir="t"/>
              </a:scene3d>
            </a:bodyPr>
            <a:lstStyle/>
            <a:p>
              <a:pPr algn="ctr"/>
              <a:r>
                <a:rPr lang="en-US" altLang="zh-CN" sz="2400" b="1" dirty="0">
                  <a:solidFill>
                    <a:schemeClr val="accent6">
                      <a:lumMod val="50000"/>
                    </a:schemeClr>
                  </a:solidFill>
                </a:rPr>
                <a:t>China Standardization Strategy</a:t>
              </a:r>
              <a:endParaRPr lang="en-GB" sz="2400" b="1" dirty="0">
                <a:solidFill>
                  <a:schemeClr val="accent6">
                    <a:lumMod val="50000"/>
                  </a:schemeClr>
                </a:solidFill>
              </a:endParaRPr>
            </a:p>
          </p:txBody>
        </p:sp>
        <p:cxnSp>
          <p:nvCxnSpPr>
            <p:cNvPr id="20" name="Straight Arrow Connector 19"/>
            <p:cNvCxnSpPr/>
            <p:nvPr/>
          </p:nvCxnSpPr>
          <p:spPr>
            <a:xfrm flipH="1" flipV="1">
              <a:off x="10287000" y="3624921"/>
              <a:ext cx="496957" cy="1391259"/>
            </a:xfrm>
            <a:prstGeom prst="straightConnector1">
              <a:avLst/>
            </a:prstGeom>
            <a:ln w="76200">
              <a:solidFill>
                <a:schemeClr val="accent6">
                  <a:lumMod val="50000"/>
                </a:schemeClr>
              </a:solidFill>
              <a:tailEnd type="triangle"/>
            </a:ln>
          </p:spPr>
          <p:style>
            <a:lnRef idx="1">
              <a:schemeClr val="accent1"/>
            </a:lnRef>
            <a:fillRef idx="0">
              <a:schemeClr val="accent1"/>
            </a:fillRef>
            <a:effectRef idx="0">
              <a:schemeClr val="accent1"/>
            </a:effectRef>
            <a:fontRef idx="minor">
              <a:schemeClr val="tx1"/>
            </a:fontRef>
          </p:style>
        </p:cxnSp>
      </p:grpSp>
    </p:spTree>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1"/>
                                        </p:tgtEl>
                                        <p:attrNameLst>
                                          <p:attrName>style.visibility</p:attrName>
                                        </p:attrNameLst>
                                      </p:cBhvr>
                                      <p:to>
                                        <p:strVal val="visible"/>
                                      </p:to>
                                    </p:set>
                                    <p:anim calcmode="lin" valueType="num">
                                      <p:cBhvr additive="base">
                                        <p:cTn id="7" dur="500" fill="hold"/>
                                        <p:tgtEl>
                                          <p:spTgt spid="21"/>
                                        </p:tgtEl>
                                        <p:attrNameLst>
                                          <p:attrName>ppt_x</p:attrName>
                                        </p:attrNameLst>
                                      </p:cBhvr>
                                      <p:tavLst>
                                        <p:tav tm="0">
                                          <p:val>
                                            <p:strVal val="#ppt_x"/>
                                          </p:val>
                                        </p:tav>
                                        <p:tav tm="100000">
                                          <p:val>
                                            <p:strVal val="#ppt_x"/>
                                          </p:val>
                                        </p:tav>
                                      </p:tavLst>
                                    </p:anim>
                                    <p:anim calcmode="lin" valueType="num">
                                      <p:cBhvr additive="base">
                                        <p:cTn id="8" dur="500" fill="hold"/>
                                        <p:tgtEl>
                                          <p:spTgt spid="2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3"/>
          <p:cNvSpPr txBox="1"/>
          <p:nvPr/>
        </p:nvSpPr>
        <p:spPr>
          <a:xfrm>
            <a:off x="349770" y="355112"/>
            <a:ext cx="10501630" cy="1322070"/>
          </a:xfrm>
          <a:prstGeom prst="rect">
            <a:avLst/>
          </a:prstGeom>
          <a:noFill/>
        </p:spPr>
        <p:txBody>
          <a:bodyPr wrap="square" rtlCol="0">
            <a:spAutoFit/>
          </a:bodyPr>
          <a:lstStyle/>
          <a:p>
            <a:r>
              <a:rPr lang="en-US" sz="4000" dirty="0">
                <a:solidFill>
                  <a:schemeClr val="accent2">
                    <a:lumMod val="50000"/>
                  </a:schemeClr>
                </a:solidFill>
                <a:latin typeface="+mj-lt"/>
                <a:cs typeface="+mj-lt"/>
                <a:sym typeface="+mn-ea"/>
              </a:rPr>
              <a:t>1. Standardization System in China</a:t>
            </a:r>
            <a:endParaRPr lang="en-US" sz="4000" dirty="0">
              <a:solidFill>
                <a:schemeClr val="accent2">
                  <a:lumMod val="50000"/>
                </a:schemeClr>
              </a:solidFill>
              <a:latin typeface="+mj-lt"/>
              <a:cs typeface="+mj-lt"/>
              <a:sym typeface="+mn-ea"/>
            </a:endParaRPr>
          </a:p>
          <a:p>
            <a:r>
              <a:rPr lang="en-US" altLang="zh-CN" sz="4000" dirty="0">
                <a:solidFill>
                  <a:schemeClr val="accent2">
                    <a:lumMod val="50000"/>
                  </a:schemeClr>
                </a:solidFill>
                <a:latin typeface="+mj-lt"/>
                <a:cs typeface="+mj-lt"/>
                <a:sym typeface="+mn-ea"/>
              </a:rPr>
              <a:t>     </a:t>
            </a:r>
            <a:r>
              <a:rPr lang="en-US" altLang="zh-CN" sz="3200" dirty="0">
                <a:solidFill>
                  <a:schemeClr val="accent2">
                    <a:lumMod val="50000"/>
                  </a:schemeClr>
                </a:solidFill>
                <a:latin typeface="+mj-lt"/>
                <a:cs typeface="+mj-lt"/>
                <a:sym typeface="+mn-ea"/>
              </a:rPr>
              <a:t>— Overview</a:t>
            </a:r>
            <a:endParaRPr lang="en-GB" altLang="en-US" sz="3200" dirty="0">
              <a:solidFill>
                <a:schemeClr val="accent2">
                  <a:lumMod val="50000"/>
                </a:schemeClr>
              </a:solidFill>
              <a:latin typeface="+mj-lt"/>
              <a:cs typeface="+mj-lt"/>
            </a:endParaRPr>
          </a:p>
        </p:txBody>
      </p:sp>
      <p:sp>
        <p:nvSpPr>
          <p:cNvPr id="2" name="页脚占位符 1"/>
          <p:cNvSpPr>
            <a:spLocks noGrp="1"/>
          </p:cNvSpPr>
          <p:nvPr>
            <p:ph type="ftr" sz="quarter" idx="11"/>
          </p:nvPr>
        </p:nvSpPr>
        <p:spPr>
          <a:xfrm>
            <a:off x="3716020" y="6368415"/>
            <a:ext cx="4114800" cy="365125"/>
          </a:xfrm>
        </p:spPr>
        <p:txBody>
          <a:bodyPr/>
          <a:lstStyle/>
          <a:p>
            <a:r>
              <a:rPr lang="en-US" altLang="zh-CN" dirty="0">
                <a:cs typeface="+mn-lt"/>
              </a:rPr>
              <a:t>www.sesec.eu</a:t>
            </a:r>
            <a:endParaRPr lang="en-US" altLang="zh-CN" dirty="0">
              <a:cs typeface="+mn-lt"/>
            </a:endParaRPr>
          </a:p>
        </p:txBody>
      </p:sp>
      <p:pic>
        <p:nvPicPr>
          <p:cNvPr id="11" name="图片 10"/>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flipV="1">
            <a:off x="8543517" y="6368563"/>
            <a:ext cx="3479990" cy="366315"/>
          </a:xfrm>
          <a:prstGeom prst="rect">
            <a:avLst/>
          </a:prstGeom>
        </p:spPr>
      </p:pic>
      <p:grpSp>
        <p:nvGrpSpPr>
          <p:cNvPr id="30" name="组合 29"/>
          <p:cNvGrpSpPr/>
          <p:nvPr/>
        </p:nvGrpSpPr>
        <p:grpSpPr>
          <a:xfrm>
            <a:off x="1399270" y="1694792"/>
            <a:ext cx="9275355" cy="4856185"/>
            <a:chOff x="1670410" y="719666"/>
            <a:chExt cx="9275355" cy="5418667"/>
          </a:xfrm>
        </p:grpSpPr>
        <p:graphicFrame>
          <p:nvGraphicFramePr>
            <p:cNvPr id="34" name="图示 33"/>
            <p:cNvGraphicFramePr/>
            <p:nvPr/>
          </p:nvGraphicFramePr>
          <p:xfrm>
            <a:off x="2032000" y="719666"/>
            <a:ext cx="8128000" cy="541866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7" name="对话气泡: 椭圆形 36"/>
            <p:cNvSpPr/>
            <p:nvPr/>
          </p:nvSpPr>
          <p:spPr>
            <a:xfrm rot="3073571">
              <a:off x="8974121" y="3680295"/>
              <a:ext cx="1992008" cy="1784249"/>
            </a:xfrm>
            <a:prstGeom prst="wedgeEllipseCallout">
              <a:avLst>
                <a:gd name="adj1" fmla="val -68628"/>
                <a:gd name="adj2" fmla="val 86197"/>
              </a:avLst>
            </a:prstGeom>
          </p:spPr>
          <p:style>
            <a:lnRef idx="2">
              <a:schemeClr val="accent2"/>
            </a:lnRef>
            <a:fillRef idx="1">
              <a:schemeClr val="lt1"/>
            </a:fillRef>
            <a:effectRef idx="0">
              <a:schemeClr val="accent2"/>
            </a:effectRef>
            <a:fontRef idx="minor">
              <a:schemeClr val="dk1"/>
            </a:fontRef>
          </p:style>
          <p:txBody>
            <a:bodyPr rtlCol="0" anchor="ctr"/>
            <a:lstStyle/>
            <a:p>
              <a:pPr algn="ctr"/>
              <a:endParaRPr lang="en-GB" dirty="0"/>
            </a:p>
          </p:txBody>
        </p:sp>
        <p:sp>
          <p:nvSpPr>
            <p:cNvPr id="39" name="文本框 38"/>
            <p:cNvSpPr txBox="1"/>
            <p:nvPr/>
          </p:nvSpPr>
          <p:spPr>
            <a:xfrm>
              <a:off x="8930354" y="4044630"/>
              <a:ext cx="2015411" cy="824222"/>
            </a:xfrm>
            <a:prstGeom prst="rect">
              <a:avLst/>
            </a:prstGeom>
            <a:noFill/>
          </p:spPr>
          <p:txBody>
            <a:bodyPr wrap="square">
              <a:spAutoFit/>
            </a:bodyPr>
            <a:lstStyle/>
            <a:p>
              <a:pPr algn="ctr"/>
              <a:r>
                <a:rPr lang="en-GB" sz="1400" b="1" dirty="0"/>
                <a:t>The </a:t>
              </a:r>
              <a:r>
                <a:rPr lang="en-US" altLang="zh-CN" sz="1400" b="1" dirty="0"/>
                <a:t>Exclusive </a:t>
              </a:r>
              <a:r>
                <a:rPr lang="en-GB" sz="1400" b="1" dirty="0"/>
                <a:t>mandatory standard;</a:t>
              </a:r>
              <a:endParaRPr lang="en-GB" sz="1400" b="1" dirty="0"/>
            </a:p>
            <a:p>
              <a:pPr algn="ctr"/>
              <a:r>
                <a:rPr lang="en-GB" sz="1400" b="1" dirty="0"/>
                <a:t>Technical regulation</a:t>
              </a:r>
              <a:r>
                <a:rPr lang="en-US" sz="1400" b="1" dirty="0"/>
                <a:t>;</a:t>
              </a:r>
              <a:endParaRPr lang="en-GB" sz="1400" b="1" dirty="0"/>
            </a:p>
          </p:txBody>
        </p:sp>
        <p:sp>
          <p:nvSpPr>
            <p:cNvPr id="41" name="对话气泡: 椭圆形 40"/>
            <p:cNvSpPr/>
            <p:nvPr/>
          </p:nvSpPr>
          <p:spPr>
            <a:xfrm rot="15127202">
              <a:off x="1719894" y="2107833"/>
              <a:ext cx="1520687" cy="1619656"/>
            </a:xfrm>
            <a:prstGeom prst="wedgeEllipseCallout">
              <a:avLst>
                <a:gd name="adj1" fmla="val -46299"/>
                <a:gd name="adj2" fmla="val 124040"/>
              </a:avLst>
            </a:prstGeom>
          </p:spPr>
          <p:style>
            <a:lnRef idx="2">
              <a:schemeClr val="accent2"/>
            </a:lnRef>
            <a:fillRef idx="1">
              <a:schemeClr val="lt1"/>
            </a:fillRef>
            <a:effectRef idx="0">
              <a:schemeClr val="accent2"/>
            </a:effectRef>
            <a:fontRef idx="minor">
              <a:schemeClr val="dk1"/>
            </a:fontRef>
          </p:style>
          <p:txBody>
            <a:bodyPr rtlCol="0" anchor="ctr"/>
            <a:lstStyle/>
            <a:p>
              <a:pPr algn="ctr"/>
              <a:endParaRPr lang="en-GB" dirty="0"/>
            </a:p>
          </p:txBody>
        </p:sp>
        <p:sp>
          <p:nvSpPr>
            <p:cNvPr id="42" name="文本框 41"/>
            <p:cNvSpPr txBox="1"/>
            <p:nvPr/>
          </p:nvSpPr>
          <p:spPr>
            <a:xfrm>
              <a:off x="1845504" y="2265151"/>
              <a:ext cx="1183791" cy="1305018"/>
            </a:xfrm>
            <a:prstGeom prst="rect">
              <a:avLst/>
            </a:prstGeom>
            <a:noFill/>
          </p:spPr>
          <p:txBody>
            <a:bodyPr wrap="square">
              <a:spAutoFit/>
            </a:bodyPr>
            <a:lstStyle/>
            <a:p>
              <a:pPr algn="ctr"/>
              <a:r>
                <a:rPr lang="en-GB" sz="1400" b="1" dirty="0"/>
                <a:t>Not in the official system but de facto exist</a:t>
              </a:r>
              <a:endParaRPr lang="en-GB" sz="1400" b="1" dirty="0"/>
            </a:p>
          </p:txBody>
        </p:sp>
      </p:grpSp>
    </p:spTree>
  </p:cSld>
  <p:clrMapOvr>
    <a:masterClrMapping/>
  </p:clrMapOvr>
</p:sld>
</file>

<file path=ppt/tags/tag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1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00.xml><?xml version="1.0" encoding="utf-8"?>
<p:tagLst xmlns:p="http://schemas.openxmlformats.org/presentationml/2006/main">
  <p:tag name="ISLIDE.DIAGRAM" val="2a9e616f-3786-465b-b886-329f67e3e516"/>
</p:tagLst>
</file>

<file path=ppt/tags/tag101.xml><?xml version="1.0" encoding="utf-8"?>
<p:tagLst xmlns:p="http://schemas.openxmlformats.org/presentationml/2006/main">
  <p:tag name="ISLIDE.DIAGRAM" val="804eedb3-8c42-4950-a565-5ea0b562000b"/>
</p:tagLst>
</file>

<file path=ppt/tags/tag102.xml><?xml version="1.0" encoding="utf-8"?>
<p:tagLst xmlns:p="http://schemas.openxmlformats.org/presentationml/2006/main">
  <p:tag name="ISLIDE.DIAGRAM" val="fb8b0ef3-63fb-4764-9a91-5075c4b8beef"/>
</p:tagLst>
</file>

<file path=ppt/tags/tag103.xml><?xml version="1.0" encoding="utf-8"?>
<p:tagLst xmlns:p="http://schemas.openxmlformats.org/presentationml/2006/main">
  <p:tag name="KSO_WM_BEAUTIFY_FLAG" val=""/>
</p:tagLst>
</file>

<file path=ppt/tags/tag104.xml><?xml version="1.0" encoding="utf-8"?>
<p:tagLst xmlns:p="http://schemas.openxmlformats.org/presentationml/2006/main">
  <p:tag name="KSO_WM_BEAUTIFY_FLAG" val=""/>
</p:tagLst>
</file>

<file path=ppt/tags/tag105.xml><?xml version="1.0" encoding="utf-8"?>
<p:tagLst xmlns:p="http://schemas.openxmlformats.org/presentationml/2006/main">
  <p:tag name="KSO_WM_BEAUTIFY_FLAG" val=""/>
</p:tagLst>
</file>

<file path=ppt/tags/tag106.xml><?xml version="1.0" encoding="utf-8"?>
<p:tagLst xmlns:p="http://schemas.openxmlformats.org/presentationml/2006/main">
  <p:tag name="KSO_WM_BEAUTIFY_FLAG" val=""/>
</p:tagLst>
</file>

<file path=ppt/tags/tag107.xml><?xml version="1.0" encoding="utf-8"?>
<p:tagLst xmlns:p="http://schemas.openxmlformats.org/presentationml/2006/main">
  <p:tag name="KSO_WM_BEAUTIFY_FLAG" val=""/>
</p:tagLst>
</file>

<file path=ppt/tags/tag108.xml><?xml version="1.0" encoding="utf-8"?>
<p:tagLst xmlns:p="http://schemas.openxmlformats.org/presentationml/2006/main">
  <p:tag name="KSO_WM_BEAUTIFY_FLAG" val=""/>
</p:tagLst>
</file>

<file path=ppt/tags/tag109.xml><?xml version="1.0" encoding="utf-8"?>
<p:tagLst xmlns:p="http://schemas.openxmlformats.org/presentationml/2006/main">
  <p:tag name="KSO_WM_BEAUTIFY_FLAG" val=""/>
</p:tagLst>
</file>

<file path=ppt/tags/tag1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10.xml><?xml version="1.0" encoding="utf-8"?>
<p:tagLst xmlns:p="http://schemas.openxmlformats.org/presentationml/2006/main">
  <p:tag name="COMMONDATA" val="eyJoZGlkIjoiMjE3ODRkZGNiZTRiYWU5NWQ3Njc1OTA1ZjY1YTBkNjMifQ=="/>
  <p:tag name="KSO_WPP_MARK_KEY" val="bd0ade4b-1392-49bf-9f73-ae47badc635d"/>
</p:tagLst>
</file>

<file path=ppt/tags/tag1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1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1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1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2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3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3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3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3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3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3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3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3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3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3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4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4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4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4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4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4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4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5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5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5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5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5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5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5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5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 name="KSO_WM_TEMPLATE_CATEGORY" val="custom"/>
  <p:tag name="KSO_WM_TEMPLATE_INDEX" val="20205081"/>
</p:tagLst>
</file>

<file path=ppt/tags/tag5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 name="KSO_WM_TEMPLATE_CATEGORY" val="custom"/>
  <p:tag name="KSO_WM_TEMPLATE_INDEX" val="20205081"/>
</p:tagLst>
</file>

<file path=ppt/tags/tag5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6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6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62.xml><?xml version="1.0" encoding="utf-8"?>
<p:tagLst xmlns:p="http://schemas.openxmlformats.org/presentationml/2006/main">
  <p:tag name="KSO_WM_TEMPLATE_THUMBS_INDEX" val="1、4、7、12、13、14、15、16、17、18、20、24、25、28、33、36、40、43、44"/>
  <p:tag name="KSO_WM_TEMPLATE_SUBCATEGORY" val="19"/>
  <p:tag name="KSO_WM_TAG_VERSION" val="1.0"/>
  <p:tag name="KSO_WM_BEAUTIFY_FLAG" val="#wm#"/>
  <p:tag name="KSO_WM_TEMPLATE_CATEGORY" val="custom"/>
  <p:tag name="KSO_WM_TEMPLATE_INDEX" val="20205081"/>
  <p:tag name="KSO_WM_TEMPLATE_MASTER_TYPE" val="0"/>
  <p:tag name="KSO_WM_TEMPLATE_COLOR_TYPE" val="1"/>
  <p:tag name="KSO_WM_UNIT_SHOW_EDIT_AREA_INDICATION" val="1"/>
</p:tagLst>
</file>

<file path=ppt/tags/tag63.xml><?xml version="1.0" encoding="utf-8"?>
<p:tagLst xmlns:p="http://schemas.openxmlformats.org/presentationml/2006/main">
  <p:tag name="KSO_WM_BEAUTIFY_FLAG" val=""/>
</p:tagLst>
</file>

<file path=ppt/tags/tag64.xml><?xml version="1.0" encoding="utf-8"?>
<p:tagLst xmlns:p="http://schemas.openxmlformats.org/presentationml/2006/main">
  <p:tag name="KSO_WM_BEAUTIFY_FLAG" val=""/>
</p:tagLst>
</file>

<file path=ppt/tags/tag65.xml><?xml version="1.0" encoding="utf-8"?>
<p:tagLst xmlns:p="http://schemas.openxmlformats.org/presentationml/2006/main">
  <p:tag name="KSO_WM_SLIDE_ID" val="custom20205081_1"/>
  <p:tag name="KSO_WM_TEMPLATE_SUBCATEGORY" val="19"/>
  <p:tag name="KSO_WM_TEMPLATE_MASTER_TYPE" val="0"/>
  <p:tag name="KSO_WM_TEMPLATE_COLOR_TYPE" val="1"/>
  <p:tag name="KSO_WM_SLIDE_TYPE" val="title"/>
  <p:tag name="KSO_WM_SLIDE_SUBTYPE" val="defaultBlank"/>
  <p:tag name="KSO_WM_SLIDE_ITEM_CNT" val="0"/>
  <p:tag name="KSO_WM_SLIDE_INDEX" val="1"/>
  <p:tag name="KSO_WM_TAG_VERSION" val="1.0"/>
  <p:tag name="KSO_WM_BEAUTIFY_FLAG" val="#wm#"/>
  <p:tag name="KSO_WM_TEMPLATE_CATEGORY" val="custom"/>
  <p:tag name="KSO_WM_TEMPLATE_INDEX" val="20205081"/>
  <p:tag name="KSO_WM_SLIDE_LAYOUT" val="a_b"/>
  <p:tag name="KSO_WM_SLIDE_LAYOUT_CNT" val="1_1"/>
  <p:tag name="KSO_WM_UNIT_SHOW_EDIT_AREA_INDICATION" val="1"/>
  <p:tag name="KSO_WM_TEMPLATE_THUMBS_INDEX" val="1、4、7、12、13、14、15、16、17、18、20、24、25、28、33、36、40、43、44"/>
</p:tagLst>
</file>

<file path=ppt/tags/tag66.xml><?xml version="1.0" encoding="utf-8"?>
<p:tagLst xmlns:p="http://schemas.openxmlformats.org/presentationml/2006/main">
  <p:tag name="KSO_WM_BEAUTIFY_FLAG" val=""/>
</p:tagLst>
</file>

<file path=ppt/tags/tag67.xml><?xml version="1.0" encoding="utf-8"?>
<p:tagLst xmlns:p="http://schemas.openxmlformats.org/presentationml/2006/main">
  <p:tag name="KSO_WM_BEAUTIFY_FLAG" val=""/>
</p:tagLst>
</file>

<file path=ppt/tags/tag68.xml><?xml version="1.0" encoding="utf-8"?>
<p:tagLst xmlns:p="http://schemas.openxmlformats.org/presentationml/2006/main">
  <p:tag name="KSO_WM_BEAUTIFY_FLAG" val=""/>
</p:tagLst>
</file>

<file path=ppt/tags/tag69.xml><?xml version="1.0" encoding="utf-8"?>
<p:tagLst xmlns:p="http://schemas.openxmlformats.org/presentationml/2006/main">
  <p:tag name="KSO_WM_BEAUTIFY_FLAG" val=""/>
</p:tagLst>
</file>

<file path=ppt/tags/tag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70.xml><?xml version="1.0" encoding="utf-8"?>
<p:tagLst xmlns:p="http://schemas.openxmlformats.org/presentationml/2006/main">
  <p:tag name="KSO_WM_BEAUTIFY_FLAG" val=""/>
</p:tagLst>
</file>

<file path=ppt/tags/tag71.xml><?xml version="1.0" encoding="utf-8"?>
<p:tagLst xmlns:p="http://schemas.openxmlformats.org/presentationml/2006/main">
  <p:tag name="KSO_WM_BEAUTIFY_FLAG" val=""/>
</p:tagLst>
</file>

<file path=ppt/tags/tag72.xml><?xml version="1.0" encoding="utf-8"?>
<p:tagLst xmlns:p="http://schemas.openxmlformats.org/presentationml/2006/main">
  <p:tag name="KSO_WM_BEAUTIFY_FLAG" val=""/>
</p:tagLst>
</file>

<file path=ppt/tags/tag73.xml><?xml version="1.0" encoding="utf-8"?>
<p:tagLst xmlns:p="http://schemas.openxmlformats.org/presentationml/2006/main">
  <p:tag name="KSO_WM_BEAUTIFY_FLAG" val=""/>
</p:tagLst>
</file>

<file path=ppt/tags/tag74.xml><?xml version="1.0" encoding="utf-8"?>
<p:tagLst xmlns:p="http://schemas.openxmlformats.org/presentationml/2006/main">
  <p:tag name="KSO_WM_TEMPLATE_CATEGORY" val="diagram"/>
  <p:tag name="KSO_WM_TEMPLATE_INDEX" val="187"/>
  <p:tag name="KSO_WM_TAG_VERSION" val="1.0"/>
  <p:tag name="KSO_WM_BEAUTIFY_FLAG" val="#wm#"/>
  <p:tag name="KSO_WM_DIAGRAM_GROUP_CODE" val="m1-1"/>
  <p:tag name="KSO_WM_UNIT_TYPE" val="m_i"/>
  <p:tag name="KSO_WM_UNIT_INDEX" val="1_1"/>
  <p:tag name="KSO_WM_UNIT_ID" val="diagram187_4*m_i*1_1"/>
  <p:tag name="KSO_WM_UNIT_CLEAR" val="1"/>
  <p:tag name="KSO_WM_UNIT_LAYERLEVEL" val="1_1"/>
  <p:tag name="KSO_WM_UNIT_FILL_FORE_SCHEMECOLOR_INDEX" val="14"/>
  <p:tag name="KSO_WM_UNIT_FILL_TYPE" val="1"/>
  <p:tag name="KSO_WM_UNIT_TEXT_FILL_FORE_SCHEMECOLOR_INDEX" val="2"/>
  <p:tag name="KSO_WM_UNIT_TEXT_FILL_TYPE" val="1"/>
</p:tagLst>
</file>

<file path=ppt/tags/tag75.xml><?xml version="1.0" encoding="utf-8"?>
<p:tagLst xmlns:p="http://schemas.openxmlformats.org/presentationml/2006/main">
  <p:tag name="KSO_WM_TEMPLATE_CATEGORY" val="diagram"/>
  <p:tag name="KSO_WM_TEMPLATE_INDEX" val="187"/>
  <p:tag name="KSO_WM_TAG_VERSION" val="1.0"/>
  <p:tag name="KSO_WM_BEAUTIFY_FLAG" val="#wm#"/>
  <p:tag name="KSO_WM_DIAGRAM_GROUP_CODE" val="m1-1"/>
  <p:tag name="KSO_WM_UNIT_TYPE" val="m_i"/>
  <p:tag name="KSO_WM_UNIT_INDEX" val="1_2"/>
  <p:tag name="KSO_WM_UNIT_ID" val="diagram187_4*m_i*1_2"/>
  <p:tag name="KSO_WM_UNIT_CLEAR" val="1"/>
  <p:tag name="KSO_WM_UNIT_LAYERLEVEL" val="1_1"/>
  <p:tag name="KSO_WM_UNIT_LINE_FORE_SCHEMECOLOR_INDEX" val="13"/>
  <p:tag name="KSO_WM_UNIT_LINE_FILL_TYPE" val="2"/>
</p:tagLst>
</file>

<file path=ppt/tags/tag76.xml><?xml version="1.0" encoding="utf-8"?>
<p:tagLst xmlns:p="http://schemas.openxmlformats.org/presentationml/2006/main">
  <p:tag name="KSO_WM_TAG_VERSION" val="1.0"/>
  <p:tag name="KSO_WM_BEAUTIFY_FLAG" val="#wm#"/>
  <p:tag name="KSO_WM_UNIT_TYPE" val="i"/>
  <p:tag name="KSO_WM_UNIT_ID" val="diagram187_4*i*2"/>
  <p:tag name="KSO_WM_TEMPLATE_CATEGORY" val="diagram"/>
  <p:tag name="KSO_WM_TEMPLATE_INDEX" val="187"/>
  <p:tag name="KSO_WM_UNIT_INDEX" val="2"/>
</p:tagLst>
</file>

<file path=ppt/tags/tag77.xml><?xml version="1.0" encoding="utf-8"?>
<p:tagLst xmlns:p="http://schemas.openxmlformats.org/presentationml/2006/main">
  <p:tag name="KSO_WM_TEMPLATE_CATEGORY" val="diagram"/>
  <p:tag name="KSO_WM_TEMPLATE_INDEX" val="187"/>
  <p:tag name="KSO_WM_TAG_VERSION" val="1.0"/>
  <p:tag name="KSO_WM_BEAUTIFY_FLAG" val="#wm#"/>
  <p:tag name="KSO_WM_DIAGRAM_GROUP_CODE" val="m1-1"/>
  <p:tag name="KSO_WM_UNIT_TYPE" val="m_i"/>
  <p:tag name="KSO_WM_UNIT_INDEX" val="1_3"/>
  <p:tag name="KSO_WM_UNIT_ID" val="diagram187_4*m_i*1_3"/>
  <p:tag name="KSO_WM_UNIT_CLEAR" val="1"/>
  <p:tag name="KSO_WM_UNIT_LAYERLEVEL" val="1_1"/>
  <p:tag name="KSO_WM_UNIT_FILL_FORE_SCHEMECOLOR_INDEX" val="13"/>
  <p:tag name="KSO_WM_UNIT_FILL_TYPE" val="1"/>
  <p:tag name="KSO_WM_UNIT_TEXT_FILL_FORE_SCHEMECOLOR_INDEX" val="2"/>
  <p:tag name="KSO_WM_UNIT_TEXT_FILL_TYPE" val="1"/>
</p:tagLst>
</file>

<file path=ppt/tags/tag78.xml><?xml version="1.0" encoding="utf-8"?>
<p:tagLst xmlns:p="http://schemas.openxmlformats.org/presentationml/2006/main">
  <p:tag name="KSO_WM_TEMPLATE_CATEGORY" val="diagram"/>
  <p:tag name="KSO_WM_TEMPLATE_INDEX" val="187"/>
  <p:tag name="KSO_WM_TAG_VERSION" val="1.0"/>
  <p:tag name="KSO_WM_BEAUTIFY_FLAG" val="#wm#"/>
  <p:tag name="KSO_WM_DIAGRAM_GROUP_CODE" val="m1-1"/>
  <p:tag name="KSO_WM_UNIT_TYPE" val="m_i"/>
  <p:tag name="KSO_WM_UNIT_INDEX" val="1_4"/>
  <p:tag name="KSO_WM_UNIT_ID" val="diagram187_4*m_i*1_4"/>
  <p:tag name="KSO_WM_UNIT_CLEAR" val="1"/>
  <p:tag name="KSO_WM_UNIT_LAYERLEVEL" val="1_1"/>
  <p:tag name="KSO_WM_UNIT_LINE_FORE_SCHEMECOLOR_INDEX" val="13"/>
  <p:tag name="KSO_WM_UNIT_LINE_FILL_TYPE" val="2"/>
</p:tagLst>
</file>

<file path=ppt/tags/tag79.xml><?xml version="1.0" encoding="utf-8"?>
<p:tagLst xmlns:p="http://schemas.openxmlformats.org/presentationml/2006/main">
  <p:tag name="KSO_WM_TEMPLATE_CATEGORY" val="diagram"/>
  <p:tag name="KSO_WM_TEMPLATE_INDEX" val="187"/>
  <p:tag name="KSO_WM_TAG_VERSION" val="1.0"/>
  <p:tag name="KSO_WM_BEAUTIFY_FLAG" val="#wm#"/>
  <p:tag name="KSO_WM_DIAGRAM_GROUP_CODE" val="m1-1"/>
  <p:tag name="KSO_WM_UNIT_TYPE" val="m_h_a"/>
  <p:tag name="KSO_WM_UNIT_INDEX" val="1_1_1"/>
  <p:tag name="KSO_WM_UNIT_ID" val="diagram187_4*m_h_a*1_1_1"/>
  <p:tag name="KSO_WM_UNIT_CLEAR" val="1"/>
  <p:tag name="KSO_WM_UNIT_LAYERLEVEL" val="1_1_1"/>
  <p:tag name="KSO_WM_UNIT_VALUE" val="8"/>
  <p:tag name="KSO_WM_UNIT_HIGHLIGHT" val="0"/>
  <p:tag name="KSO_WM_UNIT_COMPATIBLE" val="0"/>
  <p:tag name="KSO_WM_UNIT_PRESET_TEXT" val="EIUSMOD"/>
  <p:tag name="KSO_WM_UNIT_TEXT_FILL_FORE_SCHEMECOLOR_INDEX" val="6"/>
  <p:tag name="KSO_WM_UNIT_TEXT_FILL_TYPE" val="1"/>
</p:tagLst>
</file>

<file path=ppt/tags/tag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80.xml><?xml version="1.0" encoding="utf-8"?>
<p:tagLst xmlns:p="http://schemas.openxmlformats.org/presentationml/2006/main">
  <p:tag name="KSO_WM_TAG_VERSION" val="1.0"/>
  <p:tag name="KSO_WM_BEAUTIFY_FLAG" val="#wm#"/>
  <p:tag name="KSO_WM_UNIT_TYPE" val="i"/>
  <p:tag name="KSO_WM_UNIT_ID" val="diagram187_4*i*11"/>
  <p:tag name="KSO_WM_TEMPLATE_CATEGORY" val="diagram"/>
  <p:tag name="KSO_WM_TEMPLATE_INDEX" val="187"/>
  <p:tag name="KSO_WM_UNIT_INDEX" val="11"/>
</p:tagLst>
</file>

<file path=ppt/tags/tag81.xml><?xml version="1.0" encoding="utf-8"?>
<p:tagLst xmlns:p="http://schemas.openxmlformats.org/presentationml/2006/main">
  <p:tag name="KSO_WM_TEMPLATE_CATEGORY" val="diagram"/>
  <p:tag name="KSO_WM_TEMPLATE_INDEX" val="187"/>
  <p:tag name="KSO_WM_TAG_VERSION" val="1.0"/>
  <p:tag name="KSO_WM_BEAUTIFY_FLAG" val="#wm#"/>
  <p:tag name="KSO_WM_DIAGRAM_GROUP_CODE" val="m1-1"/>
  <p:tag name="KSO_WM_UNIT_TYPE" val="m_i"/>
  <p:tag name="KSO_WM_UNIT_INDEX" val="1_5"/>
  <p:tag name="KSO_WM_UNIT_ID" val="diagram187_4*m_i*1_5"/>
  <p:tag name="KSO_WM_UNIT_CLEAR" val="1"/>
  <p:tag name="KSO_WM_UNIT_LAYERLEVEL" val="1_1"/>
  <p:tag name="KSO_WM_UNIT_FILL_FORE_SCHEMECOLOR_INDEX" val="13"/>
  <p:tag name="KSO_WM_UNIT_FILL_TYPE" val="1"/>
  <p:tag name="KSO_WM_UNIT_TEXT_FILL_FORE_SCHEMECOLOR_INDEX" val="2"/>
  <p:tag name="KSO_WM_UNIT_TEXT_FILL_TYPE" val="1"/>
</p:tagLst>
</file>

<file path=ppt/tags/tag82.xml><?xml version="1.0" encoding="utf-8"?>
<p:tagLst xmlns:p="http://schemas.openxmlformats.org/presentationml/2006/main">
  <p:tag name="KSO_WM_TEMPLATE_CATEGORY" val="diagram"/>
  <p:tag name="KSO_WM_TEMPLATE_INDEX" val="187"/>
  <p:tag name="KSO_WM_TAG_VERSION" val="1.0"/>
  <p:tag name="KSO_WM_BEAUTIFY_FLAG" val="#wm#"/>
  <p:tag name="KSO_WM_DIAGRAM_GROUP_CODE" val="m1-1"/>
  <p:tag name="KSO_WM_UNIT_TYPE" val="m_i"/>
  <p:tag name="KSO_WM_UNIT_INDEX" val="1_6"/>
  <p:tag name="KSO_WM_UNIT_ID" val="diagram187_4*m_i*1_6"/>
  <p:tag name="KSO_WM_UNIT_CLEAR" val="1"/>
  <p:tag name="KSO_WM_UNIT_LAYERLEVEL" val="1_1"/>
  <p:tag name="KSO_WM_UNIT_LINE_FORE_SCHEMECOLOR_INDEX" val="13"/>
  <p:tag name="KSO_WM_UNIT_LINE_FILL_TYPE" val="2"/>
</p:tagLst>
</file>

<file path=ppt/tags/tag83.xml><?xml version="1.0" encoding="utf-8"?>
<p:tagLst xmlns:p="http://schemas.openxmlformats.org/presentationml/2006/main">
  <p:tag name="KSO_WM_TEMPLATE_CATEGORY" val="diagram"/>
  <p:tag name="KSO_WM_TEMPLATE_INDEX" val="187"/>
  <p:tag name="KSO_WM_TAG_VERSION" val="1.0"/>
  <p:tag name="KSO_WM_BEAUTIFY_FLAG" val="#wm#"/>
  <p:tag name="KSO_WM_DIAGRAM_GROUP_CODE" val="m1-1"/>
  <p:tag name="KSO_WM_UNIT_TYPE" val="m_h_a"/>
  <p:tag name="KSO_WM_UNIT_INDEX" val="1_3_1"/>
  <p:tag name="KSO_WM_UNIT_ID" val="diagram187_4*m_h_a*1_3_1"/>
  <p:tag name="KSO_WM_UNIT_CLEAR" val="1"/>
  <p:tag name="KSO_WM_UNIT_LAYERLEVEL" val="1_1_1"/>
  <p:tag name="KSO_WM_UNIT_VALUE" val="8"/>
  <p:tag name="KSO_WM_UNIT_HIGHLIGHT" val="0"/>
  <p:tag name="KSO_WM_UNIT_COMPATIBLE" val="0"/>
  <p:tag name="KSO_WM_UNIT_PRESET_TEXT" val="EIUSMOD"/>
  <p:tag name="KSO_WM_UNIT_TEXT_FILL_FORE_SCHEMECOLOR_INDEX" val="6"/>
  <p:tag name="KSO_WM_UNIT_TEXT_FILL_TYPE" val="1"/>
</p:tagLst>
</file>

<file path=ppt/tags/tag84.xml><?xml version="1.0" encoding="utf-8"?>
<p:tagLst xmlns:p="http://schemas.openxmlformats.org/presentationml/2006/main">
  <p:tag name="KSO_WM_TEMPLATE_CATEGORY" val="diagram"/>
  <p:tag name="KSO_WM_TEMPLATE_INDEX" val="187"/>
  <p:tag name="KSO_WM_TAG_VERSION" val="1.0"/>
  <p:tag name="KSO_WM_BEAUTIFY_FLAG" val="#wm#"/>
  <p:tag name="KSO_WM_DIAGRAM_GROUP_CODE" val="m1-1"/>
  <p:tag name="KSO_WM_UNIT_TYPE" val="m_h_f"/>
  <p:tag name="KSO_WM_UNIT_INDEX" val="1_3_1"/>
  <p:tag name="KSO_WM_UNIT_ID" val="diagram187_4*m_h_f*1_3_1"/>
  <p:tag name="KSO_WM_UNIT_CLEAR" val="1"/>
  <p:tag name="KSO_WM_UNIT_LAYERLEVEL" val="1_1_1"/>
  <p:tag name="KSO_WM_UNIT_VALUE" val="24"/>
  <p:tag name="KSO_WM_UNIT_HIGHLIGHT" val="0"/>
  <p:tag name="KSO_WM_UNIT_COMPATIBLE" val="0"/>
  <p:tag name="KSO_WM_UNIT_PRESET_TEXT" val="INCIDIDUNT LABORE ET"/>
  <p:tag name="KSO_WM_UNIT_TEXT_FILL_FORE_SCHEMECOLOR_INDEX" val="13"/>
  <p:tag name="KSO_WM_UNIT_TEXT_FILL_TYPE" val="1"/>
</p:tagLst>
</file>

<file path=ppt/tags/tag85.xml><?xml version="1.0" encoding="utf-8"?>
<p:tagLst xmlns:p="http://schemas.openxmlformats.org/presentationml/2006/main">
  <p:tag name="KSO_WM_TAG_VERSION" val="1.0"/>
  <p:tag name="KSO_WM_BEAUTIFY_FLAG" val="#wm#"/>
  <p:tag name="KSO_WM_UNIT_TYPE" val="i"/>
  <p:tag name="KSO_WM_UNIT_ID" val="diagram187_4*i*20"/>
  <p:tag name="KSO_WM_TEMPLATE_CATEGORY" val="diagram"/>
  <p:tag name="KSO_WM_TEMPLATE_INDEX" val="187"/>
  <p:tag name="KSO_WM_UNIT_INDEX" val="20"/>
</p:tagLst>
</file>

<file path=ppt/tags/tag86.xml><?xml version="1.0" encoding="utf-8"?>
<p:tagLst xmlns:p="http://schemas.openxmlformats.org/presentationml/2006/main">
  <p:tag name="KSO_WM_TEMPLATE_CATEGORY" val="diagram"/>
  <p:tag name="KSO_WM_TEMPLATE_INDEX" val="187"/>
  <p:tag name="KSO_WM_TAG_VERSION" val="1.0"/>
  <p:tag name="KSO_WM_BEAUTIFY_FLAG" val="#wm#"/>
  <p:tag name="KSO_WM_DIAGRAM_GROUP_CODE" val="m1-1"/>
  <p:tag name="KSO_WM_UNIT_TYPE" val="m_i"/>
  <p:tag name="KSO_WM_UNIT_INDEX" val="1_7"/>
  <p:tag name="KSO_WM_UNIT_ID" val="diagram187_4*m_i*1_7"/>
  <p:tag name="KSO_WM_UNIT_CLEAR" val="1"/>
  <p:tag name="KSO_WM_UNIT_LAYERLEVEL" val="1_1"/>
  <p:tag name="KSO_WM_UNIT_FILL_FORE_SCHEMECOLOR_INDEX" val="13"/>
  <p:tag name="KSO_WM_UNIT_FILL_TYPE" val="1"/>
  <p:tag name="KSO_WM_UNIT_TEXT_FILL_FORE_SCHEMECOLOR_INDEX" val="2"/>
  <p:tag name="KSO_WM_UNIT_TEXT_FILL_TYPE" val="1"/>
</p:tagLst>
</file>

<file path=ppt/tags/tag87.xml><?xml version="1.0" encoding="utf-8"?>
<p:tagLst xmlns:p="http://schemas.openxmlformats.org/presentationml/2006/main">
  <p:tag name="KSO_WM_TEMPLATE_CATEGORY" val="diagram"/>
  <p:tag name="KSO_WM_TEMPLATE_INDEX" val="187"/>
  <p:tag name="KSO_WM_TAG_VERSION" val="1.0"/>
  <p:tag name="KSO_WM_BEAUTIFY_FLAG" val="#wm#"/>
  <p:tag name="KSO_WM_DIAGRAM_GROUP_CODE" val="m1-1"/>
  <p:tag name="KSO_WM_UNIT_TYPE" val="m_i"/>
  <p:tag name="KSO_WM_UNIT_INDEX" val="1_8"/>
  <p:tag name="KSO_WM_UNIT_ID" val="diagram187_4*m_i*1_8"/>
  <p:tag name="KSO_WM_UNIT_CLEAR" val="1"/>
  <p:tag name="KSO_WM_UNIT_LAYERLEVEL" val="1_1"/>
  <p:tag name="KSO_WM_UNIT_FILL_FORE_SCHEMECOLOR_INDEX" val="14"/>
  <p:tag name="KSO_WM_UNIT_FILL_TYPE" val="1"/>
  <p:tag name="KSO_WM_UNIT_LINE_FORE_SCHEMECOLOR_INDEX" val="13"/>
  <p:tag name="KSO_WM_UNIT_LINE_FILL_TYPE" val="2"/>
  <p:tag name="KSO_WM_UNIT_TEXT_FILL_FORE_SCHEMECOLOR_INDEX" val="2"/>
  <p:tag name="KSO_WM_UNIT_TEXT_FILL_TYPE" val="1"/>
</p:tagLst>
</file>

<file path=ppt/tags/tag88.xml><?xml version="1.0" encoding="utf-8"?>
<p:tagLst xmlns:p="http://schemas.openxmlformats.org/presentationml/2006/main">
  <p:tag name="KSO_WM_TEMPLATE_CATEGORY" val="diagram"/>
  <p:tag name="KSO_WM_TEMPLATE_INDEX" val="187"/>
  <p:tag name="KSO_WM_TAG_VERSION" val="1.0"/>
  <p:tag name="KSO_WM_BEAUTIFY_FLAG" val="#wm#"/>
  <p:tag name="KSO_WM_DIAGRAM_GROUP_CODE" val="m1-1"/>
  <p:tag name="KSO_WM_UNIT_TYPE" val="m_i"/>
  <p:tag name="KSO_WM_UNIT_INDEX" val="1_9"/>
  <p:tag name="KSO_WM_UNIT_ID" val="diagram187_4*m_i*1_9"/>
  <p:tag name="KSO_WM_UNIT_CLEAR" val="1"/>
  <p:tag name="KSO_WM_UNIT_LAYERLEVEL" val="1_1"/>
  <p:tag name="KSO_WM_UNIT_LINE_FORE_SCHEMECOLOR_INDEX" val="13"/>
  <p:tag name="KSO_WM_UNIT_LINE_FILL_TYPE" val="2"/>
</p:tagLst>
</file>

<file path=ppt/tags/tag89.xml><?xml version="1.0" encoding="utf-8"?>
<p:tagLst xmlns:p="http://schemas.openxmlformats.org/presentationml/2006/main">
  <p:tag name="KSO_WM_TEMPLATE_CATEGORY" val="diagram"/>
  <p:tag name="KSO_WM_TEMPLATE_INDEX" val="187"/>
  <p:tag name="KSO_WM_TAG_VERSION" val="1.0"/>
  <p:tag name="KSO_WM_BEAUTIFY_FLAG" val="#wm#"/>
  <p:tag name="KSO_WM_DIAGRAM_GROUP_CODE" val="m1-1"/>
  <p:tag name="KSO_WM_UNIT_TYPE" val="m_h_a"/>
  <p:tag name="KSO_WM_UNIT_INDEX" val="1_2_1"/>
  <p:tag name="KSO_WM_UNIT_ID" val="diagram187_4*m_h_a*1_2_1"/>
  <p:tag name="KSO_WM_UNIT_CLEAR" val="1"/>
  <p:tag name="KSO_WM_UNIT_LAYERLEVEL" val="1_1_1"/>
  <p:tag name="KSO_WM_UNIT_VALUE" val="8"/>
  <p:tag name="KSO_WM_UNIT_HIGHLIGHT" val="0"/>
  <p:tag name="KSO_WM_UNIT_COMPATIBLE" val="0"/>
  <p:tag name="KSO_WM_UNIT_PRESET_TEXT" val="EIUSMOD"/>
  <p:tag name="KSO_WM_UNIT_TEXT_FILL_FORE_SCHEMECOLOR_INDEX" val="7"/>
  <p:tag name="KSO_WM_UNIT_TEXT_FILL_TYPE" val="1"/>
</p:tagLst>
</file>

<file path=ppt/tags/tag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90.xml><?xml version="1.0" encoding="utf-8"?>
<p:tagLst xmlns:p="http://schemas.openxmlformats.org/presentationml/2006/main">
  <p:tag name="KSO_WM_TEMPLATE_CATEGORY" val="diagram"/>
  <p:tag name="KSO_WM_TEMPLATE_INDEX" val="187"/>
  <p:tag name="KSO_WM_TAG_VERSION" val="1.0"/>
  <p:tag name="KSO_WM_BEAUTIFY_FLAG" val="#wm#"/>
  <p:tag name="KSO_WM_DIAGRAM_GROUP_CODE" val="m1-1"/>
  <p:tag name="KSO_WM_UNIT_TYPE" val="m_h_f"/>
  <p:tag name="KSO_WM_UNIT_INDEX" val="1_2_1"/>
  <p:tag name="KSO_WM_UNIT_ID" val="diagram187_4*m_h_f*1_2_1"/>
  <p:tag name="KSO_WM_UNIT_CLEAR" val="1"/>
  <p:tag name="KSO_WM_UNIT_LAYERLEVEL" val="1_1_1"/>
  <p:tag name="KSO_WM_UNIT_VALUE" val="24"/>
  <p:tag name="KSO_WM_UNIT_HIGHLIGHT" val="0"/>
  <p:tag name="KSO_WM_UNIT_COMPATIBLE" val="0"/>
  <p:tag name="KSO_WM_UNIT_PRESET_TEXT" val="INCIDIDUNT LABORE ET"/>
  <p:tag name="KSO_WM_UNIT_TEXT_FILL_FORE_SCHEMECOLOR_INDEX" val="13"/>
  <p:tag name="KSO_WM_UNIT_TEXT_FILL_TYPE" val="1"/>
</p:tagLst>
</file>

<file path=ppt/tags/tag91.xml><?xml version="1.0" encoding="utf-8"?>
<p:tagLst xmlns:p="http://schemas.openxmlformats.org/presentationml/2006/main">
  <p:tag name="KSO_WM_TEMPLATE_CATEGORY" val="diagram"/>
  <p:tag name="KSO_WM_TEMPLATE_INDEX" val="187"/>
  <p:tag name="KSO_WM_TAG_VERSION" val="1.0"/>
  <p:tag name="KSO_WM_BEAUTIFY_FLAG" val=""/>
  <p:tag name="KSO_WM_DIAGRAM_GROUP_CODE" val="m1-1"/>
  <p:tag name="KSO_WM_UNIT_TYPE" val="m_h_f"/>
  <p:tag name="KSO_WM_UNIT_INDEX" val="1_2_1"/>
  <p:tag name="KSO_WM_UNIT_ID" val="diagram187_4*m_h_f*1_2_1"/>
  <p:tag name="KSO_WM_UNIT_CLEAR" val="1"/>
  <p:tag name="KSO_WM_UNIT_LAYERLEVEL" val="1_1_1"/>
  <p:tag name="KSO_WM_UNIT_VALUE" val="24"/>
  <p:tag name="KSO_WM_UNIT_HIGHLIGHT" val="0"/>
  <p:tag name="KSO_WM_UNIT_COMPATIBLE" val="0"/>
  <p:tag name="KSO_WM_UNIT_PRESET_TEXT" val="INCIDIDUNT LABORE ET"/>
  <p:tag name="KSO_WM_UNIT_TEXT_FILL_FORE_SCHEMECOLOR_INDEX" val="13"/>
  <p:tag name="KSO_WM_UNIT_TEXT_FILL_TYPE" val="1"/>
</p:tagLst>
</file>

<file path=ppt/tags/tag92.xml><?xml version="1.0" encoding="utf-8"?>
<p:tagLst xmlns:p="http://schemas.openxmlformats.org/presentationml/2006/main">
  <p:tag name="ISLIDE.DIAGRAM" val="691ff9ac-1baf-47b6-971e-90b8fed2e25e"/>
</p:tagLst>
</file>

<file path=ppt/tags/tag93.xml><?xml version="1.0" encoding="utf-8"?>
<p:tagLst xmlns:p="http://schemas.openxmlformats.org/presentationml/2006/main">
  <p:tag name="KSO_WM_BEAUTIFY_FLAG" val=""/>
</p:tagLst>
</file>

<file path=ppt/tags/tag94.xml><?xml version="1.0" encoding="utf-8"?>
<p:tagLst xmlns:p="http://schemas.openxmlformats.org/presentationml/2006/main">
  <p:tag name="KSO_WM_BEAUTIFY_FLAG" val=""/>
</p:tagLst>
</file>

<file path=ppt/tags/tag95.xml><?xml version="1.0" encoding="utf-8"?>
<p:tagLst xmlns:p="http://schemas.openxmlformats.org/presentationml/2006/main">
  <p:tag name="KSO_WM_BEAUTIFY_FLAG" val=""/>
</p:tagLst>
</file>

<file path=ppt/tags/tag96.xml><?xml version="1.0" encoding="utf-8"?>
<p:tagLst xmlns:p="http://schemas.openxmlformats.org/presentationml/2006/main">
  <p:tag name="KSO_WM_BEAUTIFY_FLAG" val=""/>
</p:tagLst>
</file>

<file path=ppt/tags/tag97.xml><?xml version="1.0" encoding="utf-8"?>
<p:tagLst xmlns:p="http://schemas.openxmlformats.org/presentationml/2006/main">
  <p:tag name="ISLIDE.DIAGRAM" val="4da78c0c-94bf-4188-a5be-bc25ffb19aa2"/>
</p:tagLst>
</file>

<file path=ppt/tags/tag98.xml><?xml version="1.0" encoding="utf-8"?>
<p:tagLst xmlns:p="http://schemas.openxmlformats.org/presentationml/2006/main">
  <p:tag name="ISLIDE.DIAGRAM" val="088e85d3-12a4-42bc-bd8e-8108a27b6b87"/>
</p:tagLst>
</file>

<file path=ppt/tags/tag99.xml><?xml version="1.0" encoding="utf-8"?>
<p:tagLst xmlns:p="http://schemas.openxmlformats.org/presentationml/2006/main">
  <p:tag name="KSO_WM_BEAUTIFY_FLAG" val=""/>
</p:tagLst>
</file>

<file path=ppt/theme/theme1.xml><?xml version="1.0" encoding="utf-8"?>
<a:theme xmlns:a="http://schemas.openxmlformats.org/drawingml/2006/main" name="Office 主题​​">
  <a:themeElements>
    <a:clrScheme name="新版空白演示配色">
      <a:dk1>
        <a:sysClr val="windowText" lastClr="000000"/>
      </a:dk1>
      <a:lt1>
        <a:sysClr val="window" lastClr="FFFFFF"/>
      </a:lt1>
      <a:dk2>
        <a:srgbClr val="0F1423"/>
      </a:dk2>
      <a:lt2>
        <a:srgbClr val="FFFFFF"/>
      </a:lt2>
      <a:accent1>
        <a:srgbClr val="6096E6"/>
      </a:accent1>
      <a:accent2>
        <a:srgbClr val="58B6E5"/>
      </a:accent2>
      <a:accent3>
        <a:srgbClr val="56CA95"/>
      </a:accent3>
      <a:accent4>
        <a:srgbClr val="FFBA55"/>
      </a:accent4>
      <a:accent5>
        <a:srgbClr val="F18870"/>
      </a:accent5>
      <a:accent6>
        <a:srgbClr val="EC5F74"/>
      </a:accent6>
      <a:hlink>
        <a:srgbClr val="0563C1"/>
      </a:hlink>
      <a:folHlink>
        <a:srgbClr val="954D72"/>
      </a:folHlink>
    </a:clrScheme>
    <a:fontScheme name="自定义 9">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12669</Words>
  <Application>WPS 演示</Application>
  <PresentationFormat>Widescreen</PresentationFormat>
  <Paragraphs>525</Paragraphs>
  <Slides>27</Slides>
  <Notes>6</Notes>
  <HiddenSlides>0</HiddenSlides>
  <MMClips>0</MMClips>
  <ScaleCrop>false</ScaleCrop>
  <HeadingPairs>
    <vt:vector size="6" baseType="variant">
      <vt:variant>
        <vt:lpstr>已用的字体</vt:lpstr>
      </vt:variant>
      <vt:variant>
        <vt:i4>19</vt:i4>
      </vt:variant>
      <vt:variant>
        <vt:lpstr>主题</vt:lpstr>
      </vt:variant>
      <vt:variant>
        <vt:i4>1</vt:i4>
      </vt:variant>
      <vt:variant>
        <vt:lpstr>幻灯片标题</vt:lpstr>
      </vt:variant>
      <vt:variant>
        <vt:i4>27</vt:i4>
      </vt:variant>
    </vt:vector>
  </HeadingPairs>
  <TitlesOfParts>
    <vt:vector size="47" baseType="lpstr">
      <vt:lpstr>Arial</vt:lpstr>
      <vt:lpstr>宋体</vt:lpstr>
      <vt:lpstr>Wingdings</vt:lpstr>
      <vt:lpstr>Wingdings</vt:lpstr>
      <vt:lpstr>Arial</vt:lpstr>
      <vt:lpstr>Calibri</vt:lpstr>
      <vt:lpstr>Wingdings</vt:lpstr>
      <vt:lpstr>微软雅黑</vt:lpstr>
      <vt:lpstr>Calibri Light</vt:lpstr>
      <vt:lpstr>Century Gothic</vt:lpstr>
      <vt:lpstr>黑体</vt:lpstr>
      <vt:lpstr>Arial Unicode MS</vt:lpstr>
      <vt:lpstr>Calibri Light</vt:lpstr>
      <vt:lpstr>等线</vt:lpstr>
      <vt:lpstr>Impact</vt:lpstr>
      <vt:lpstr>Calibri</vt:lpstr>
      <vt:lpstr>Times New Roman</vt:lpstr>
      <vt:lpstr>等线 Light</vt:lpstr>
      <vt:lpstr>Verdana</vt:lpstr>
      <vt:lpstr>Office 主题​​</vt:lpstr>
      <vt:lpstr>PowerPoint 演示文稿</vt:lpstr>
      <vt:lpstr>PowerPoint 演示文稿</vt:lpstr>
      <vt:lpstr>PowerPoint 演示文稿</vt:lpstr>
      <vt:lpstr>PowerPoint 演示文稿</vt:lpstr>
      <vt:lpstr>Content</vt:lpstr>
      <vt:lpstr>PowerPoint 演示文稿</vt:lpstr>
      <vt:lpstr>1. Standardization System in China       —Key policies: Part 1</vt:lpstr>
      <vt:lpstr>1. Standardization System in China       —Key policies: Part 1</vt:lpstr>
      <vt:lpstr>PowerPoint 演示文稿</vt:lpstr>
      <vt:lpstr>PowerPoint 演示文稿</vt:lpstr>
      <vt:lpstr>1. Standardization System in China      —Other standards that could be mandatory</vt:lpstr>
      <vt:lpstr>PowerPoint 演示文稿</vt:lpstr>
      <vt:lpstr>PowerPoint 演示文稿</vt:lpstr>
      <vt:lpstr>PowerPoint 演示文稿</vt:lpstr>
      <vt:lpstr>1. Standardization System in China       – Who is doing what</vt:lpstr>
      <vt:lpstr>1. Standardization System in China       – Who is doing what</vt:lpstr>
      <vt:lpstr>1. Standardization System in China    – Current Data – as of October 2022</vt:lpstr>
      <vt:lpstr>PowerPoint 演示文稿</vt:lpstr>
      <vt:lpstr>PowerPoint 演示文稿</vt:lpstr>
      <vt:lpstr>PowerPoint 演示文稿</vt:lpstr>
      <vt:lpstr>2. Standards must be followed</vt:lpstr>
      <vt:lpstr>3. International Standards in China</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空白演示</dc:title>
  <dc:creator/>
  <cp:lastModifiedBy>殷紫依Ziyi Yin</cp:lastModifiedBy>
  <cp:revision>181</cp:revision>
  <dcterms:created xsi:type="dcterms:W3CDTF">2019-06-19T02:08:00Z</dcterms:created>
  <dcterms:modified xsi:type="dcterms:W3CDTF">2023-05-31T02:55:32Z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2052-11.1.0.14309</vt:lpwstr>
  </property>
  <property fmtid="{D5CDD505-2E9C-101B-9397-08002B2CF9AE}" pid="3" name="ICV">
    <vt:lpwstr>47AD5566CE904998B0CEFD69BC8259F3_11</vt:lpwstr>
  </property>
</Properties>
</file>